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2.xml.rels" ContentType="application/vnd.openxmlformats-package.relationships+xml"/>
  <Override PartName="/ppt/slideMasters/_rels/slideMaster9.xml.rels" ContentType="application/vnd.openxmlformats-package.relationships+xml"/>
  <Override PartName="/ppt/slideMasters/_rels/slideMaster21.xml.rels" ContentType="application/vnd.openxmlformats-package.relationships+xml"/>
  <Override PartName="/ppt/slideMasters/_rels/slideMaster15.xml.rels" ContentType="application/vnd.openxmlformats-package.relationships+xml"/>
  <Override PartName="/ppt/slideMasters/_rels/slideMaster4.xml.rels" ContentType="application/vnd.openxmlformats-package.relationships+xml"/>
  <Override PartName="/ppt/slideMasters/_rels/slideMaster10.xml.rels" ContentType="application/vnd.openxmlformats-package.relationships+xml"/>
  <Override PartName="/ppt/slideMasters/_rels/slideMaster31.xml.rels" ContentType="application/vnd.openxmlformats-package.relationships+xml"/>
  <Override PartName="/ppt/slideMasters/_rels/slideMaster29.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30.xml.rels" ContentType="application/vnd.openxmlformats-package.relationships+xml"/>
  <Override PartName="/ppt/slideMasters/_rels/slideMaster28.xml.rels" ContentType="application/vnd.openxmlformats-package.relationships+xml"/>
  <Override PartName="/ppt/slideMasters/_rels/slideMaster5.xml.rels" ContentType="application/vnd.openxmlformats-package.relationships+xml"/>
  <Override PartName="/ppt/slideMasters/_rels/slideMaster16.xml.rels" ContentType="application/vnd.openxmlformats-package.relationships+xml"/>
  <Override PartName="/ppt/slideMasters/_rels/slideMaster23.xml.rels" ContentType="application/vnd.openxmlformats-package.relationships+xml"/>
  <Override PartName="/ppt/slideMasters/_rels/slideMaster24.xml.rels" ContentType="application/vnd.openxmlformats-package.relationships+xml"/>
  <Override PartName="/ppt/slideMasters/_rels/slideMaster25.xml.rels" ContentType="application/vnd.openxmlformats-package.relationships+xml"/>
  <Override PartName="/ppt/slideMasters/_rels/slideMaster11.xml.rels" ContentType="application/vnd.openxmlformats-package.relationships+xml"/>
  <Override PartName="/ppt/slideMasters/_rels/slideMaster6.xml.rels" ContentType="application/vnd.openxmlformats-package.relationships+xml"/>
  <Override PartName="/ppt/slideMasters/_rels/slideMaster17.xml.rels" ContentType="application/vnd.openxmlformats-package.relationships+xml"/>
  <Override PartName="/ppt/slideMasters/_rels/slideMaster12.xml.rels" ContentType="application/vnd.openxmlformats-package.relationships+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13.xml.rels" ContentType="application/vnd.openxmlformats-package.relationships+xml"/>
  <Override PartName="/ppt/slideMasters/_rels/slideMaster32.xml.rels" ContentType="application/vnd.openxmlformats-package.relationships+xml"/>
  <Override PartName="/ppt/slideMasters/_rels/slideMaster27.xml.rels" ContentType="application/vnd.openxmlformats-package.relationships+xml"/>
  <Override PartName="/ppt/slideMasters/_rels/slideMaster7.xml.rels" ContentType="application/vnd.openxmlformats-package.relationships+xml"/>
  <Override PartName="/ppt/slideMasters/_rels/slideMaster18.xml.rels" ContentType="application/vnd.openxmlformats-package.relationships+xml"/>
  <Override PartName="/ppt/slideMasters/_rels/slideMaster20.xml.rels" ContentType="application/vnd.openxmlformats-package.relationships+xml"/>
  <Override PartName="/ppt/slideMasters/_rels/slideMaster26.xml.rels" ContentType="application/vnd.openxmlformats-package.relationships+xml"/>
  <Override PartName="/ppt/slideMasters/_rels/slideMaster8.xml.rels" ContentType="application/vnd.openxmlformats-package.relationships+xml"/>
  <Override PartName="/ppt/slideMasters/_rels/slideMaster19.xml.rels" ContentType="application/vnd.openxmlformats-package.relationships+xml"/>
  <Override PartName="/ppt/slideMasters/slideMaster25.xml" ContentType="application/vnd.openxmlformats-officedocument.presentationml.slideMaster+xml"/>
  <Override PartName="/ppt/slideMasters/slideMaster24.xml" ContentType="application/vnd.openxmlformats-officedocument.presentationml.slideMaster+xml"/>
  <Override PartName="/ppt/slideMasters/slideMaster23.xml" ContentType="application/vnd.openxmlformats-officedocument.presentationml.slideMaster+xml"/>
  <Override PartName="/ppt/slideMasters/slideMaster2.xml" ContentType="application/vnd.openxmlformats-officedocument.presentationml.slideMaster+xml"/>
  <Override PartName="/ppt/slideMasters/slideMaster27.xml" ContentType="application/vnd.openxmlformats-officedocument.presentationml.slideMaster+xml"/>
  <Override PartName="/ppt/slideMasters/slideMaster3.xml" ContentType="application/vnd.openxmlformats-officedocument.presentationml.slideMaster+xml"/>
  <Override PartName="/ppt/slideMasters/slideMaster28.xml" ContentType="application/vnd.openxmlformats-officedocument.presentationml.slideMaster+xml"/>
  <Override PartName="/ppt/slideMasters/slideMaster30.xml" ContentType="application/vnd.openxmlformats-officedocument.presentationml.slideMaster+xml"/>
  <Override PartName="/ppt/slideMasters/slideMaster29.xml" ContentType="application/vnd.openxmlformats-officedocument.presentationml.slideMaster+xml"/>
  <Override PartName="/ppt/slideMasters/slideMaster31.xml" ContentType="application/vnd.openxmlformats-officedocument.presentationml.slideMaster+xml"/>
  <Override PartName="/ppt/slideMasters/slideMaster4.xml" ContentType="application/vnd.openxmlformats-officedocument.presentationml.slideMaster+xml"/>
  <Override PartName="/ppt/slideMasters/slideMaster10.xml" ContentType="application/vnd.openxmlformats-officedocument.presentationml.slideMaster+xml"/>
  <Override PartName="/ppt/slideMasters/slideMaster32.xml" ContentType="application/vnd.openxmlformats-officedocument.presentationml.slideMaster+xml"/>
  <Override PartName="/ppt/slideMasters/slideMaster5.xml" ContentType="application/vnd.openxmlformats-officedocument.presentationml.slideMaster+xml"/>
  <Override PartName="/ppt/slideMasters/slideMaster11.xml" ContentType="application/vnd.openxmlformats-officedocument.presentationml.slideMaster+xml"/>
  <Override PartName="/ppt/slideMasters/slideMaster6.xml" ContentType="application/vnd.openxmlformats-officedocument.presentationml.slideMaster+xml"/>
  <Override PartName="/ppt/slideMasters/slideMaster12.xml" ContentType="application/vnd.openxmlformats-officedocument.presentationml.slideMaster+xml"/>
  <Override PartName="/ppt/slideMasters/slideMaster7.xml" ContentType="application/vnd.openxmlformats-officedocument.presentationml.slideMaster+xml"/>
  <Override PartName="/ppt/slideMasters/slideMaster13.xml" ContentType="application/vnd.openxmlformats-officedocument.presentationml.slideMaster+xml"/>
  <Override PartName="/ppt/slideMasters/slideMaster1.xml" ContentType="application/vnd.openxmlformats-officedocument.presentationml.slideMaster+xml"/>
  <Override PartName="/ppt/slideMasters/slideMaster26.xml" ContentType="application/vnd.openxmlformats-officedocument.presentationml.slideMaster+xml"/>
  <Override PartName="/ppt/slideMasters/slideMaster8.xml" ContentType="application/vnd.openxmlformats-officedocument.presentationml.slideMaster+xml"/>
  <Override PartName="/ppt/slideMasters/slideMaster14.xml" ContentType="application/vnd.openxmlformats-officedocument.presentationml.slideMaster+xml"/>
  <Override PartName="/ppt/slideMasters/slideMaster9.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20.xml" ContentType="application/vnd.openxmlformats-officedocument.presentationml.slideMaster+xml"/>
  <Override PartName="/ppt/slideMasters/slideMaster19.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presProps.xml" ContentType="application/vnd.openxmlformats-officedocument.presentationml.presProps+xml"/>
  <Override PartName="/ppt/theme/theme29.xml" ContentType="application/vnd.openxmlformats-officedocument.theme+xml"/>
  <Override PartName="/ppt/theme/theme28.xml" ContentType="application/vnd.openxmlformats-officedocument.theme+xml"/>
  <Override PartName="/ppt/theme/theme27.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4.xml" ContentType="application/vnd.openxmlformats-officedocument.theme+xml"/>
  <Override PartName="/ppt/theme/theme31.xml" ContentType="application/vnd.openxmlformats-officedocument.theme+xml"/>
  <Override PartName="/ppt/theme/theme5.xml" ContentType="application/vnd.openxmlformats-officedocument.theme+xml"/>
  <Override PartName="/ppt/theme/theme32.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2.xml" ContentType="application/vnd.openxmlformats-officedocument.theme+xml"/>
  <Override PartName="/ppt/theme/theme11.xml" ContentType="application/vnd.openxmlformats-officedocument.theme+xml"/>
  <Override PartName="/ppt/theme/theme1.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20.xml" ContentType="application/vnd.openxmlformats-officedocument.theme+xml"/>
  <Override PartName="/ppt/theme/theme19.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_rels/presentation.xml.rels" ContentType="application/vnd.openxmlformats-package.relationships+xml"/>
  <Override PartName="/ppt/media/image9.png" ContentType="image/png"/>
  <Override PartName="/ppt/media/image15.jpeg" ContentType="image/jpeg"/>
  <Override PartName="/ppt/media/image14.jpeg" ContentType="image/jpeg"/>
  <Override PartName="/ppt/media/image12.png" ContentType="image/png"/>
  <Override PartName="/ppt/media/image3.png" ContentType="image/png"/>
  <Override PartName="/ppt/media/image5.png" ContentType="image/png"/>
  <Override PartName="/ppt/media/image13.jpeg" ContentType="image/jpeg"/>
  <Override PartName="/ppt/media/image4.png" ContentType="image/png"/>
  <Override PartName="/ppt/media/image6.png" ContentType="image/png"/>
  <Override PartName="/ppt/media/image1.png" ContentType="image/png"/>
  <Override PartName="/ppt/media/image10.png" ContentType="image/png"/>
  <Override PartName="/ppt/media/image7.png" ContentType="image/png"/>
  <Override PartName="/ppt/media/image11.png" ContentType="image/png"/>
  <Override PartName="/ppt/media/image2.png" ContentType="image/png"/>
  <Override PartName="/ppt/media/image8.png" ContentType="image/png"/>
  <Override PartName="/ppt/slideLayouts/slideLayout22.xml" ContentType="application/vnd.openxmlformats-officedocument.presentationml.slideLayout+xml"/>
  <Override PartName="/ppt/slideLayouts/_rels/slideLayout20.xml.rels" ContentType="application/vnd.openxmlformats-package.relationships+xml"/>
  <Override PartName="/ppt/slideLayouts/_rels/slideLayout18.xml.rels" ContentType="application/vnd.openxmlformats-package.relationships+xml"/>
  <Override PartName="/ppt/slideLayouts/_rels/slideLayout25.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32.xml.rels" ContentType="application/vnd.openxmlformats-package.relationships+xml"/>
  <Override PartName="/ppt/slideLayouts/_rels/slideLayout31.xml.rels" ContentType="application/vnd.openxmlformats-package.relationships+xml"/>
  <Override PartName="/ppt/slideLayouts/_rels/slideLayout29.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28.xml.rels" ContentType="application/vnd.openxmlformats-package.relationships+xml"/>
  <Override PartName="/ppt/slideLayouts/_rels/slideLayout30.xml.rels" ContentType="application/vnd.openxmlformats-package.relationships+xml"/>
  <Override PartName="/ppt/slideLayouts/_rels/slideLayout27.xml.rels" ContentType="application/vnd.openxmlformats-package.relationships+xml"/>
  <Override PartName="/ppt/slideLayouts/_rels/slideLayout26.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xml.rels" ContentType="application/vnd.openxmlformats-package.relationships+xml"/>
  <Override PartName="/ppt/slideLayouts/_rels/slideLayout22.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24.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23.xml.rels" ContentType="application/vnd.openxmlformats-package.relationships+xml"/>
  <Override PartName="/ppt/slideLayouts/_rels/slideLayout2.xml.rels" ContentType="application/vnd.openxmlformats-package.relationships+xml"/>
  <Override PartName="/ppt/slideLayouts/_rels/slideLayout10.xml.rels" ContentType="application/vnd.openxmlformats-package.relationships+xml"/>
  <Override PartName="/ppt/slideLayouts/_rels/slideLayout6.xml.rels" ContentType="application/vnd.openxmlformats-package.relationships+xml"/>
  <Override PartName="/ppt/slideLayouts/_rels/slideLayout14.xml.rels" ContentType="application/vnd.openxmlformats-package.relationships+xml"/>
  <Override PartName="/ppt/slideLayouts/_rels/slideLayout7.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16.xml.rels" ContentType="application/vnd.openxmlformats-package.relationships+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10.xml" ContentType="application/vnd.openxmlformats-officedocument.presentationml.slideLayout+xml"/>
  <Override PartName="/ppt/slideLayouts/slideLayout28.xml" ContentType="application/vnd.openxmlformats-officedocument.presentationml.slideLayout+xml"/>
  <Override PartName="/ppt/slideLayouts/slideLayout6.xml" ContentType="application/vnd.openxmlformats-officedocument.presentationml.slideLayout+xml"/>
  <Override PartName="/ppt/slideLayouts/slideLayout30.xml" ContentType="application/vnd.openxmlformats-officedocument.presentationml.slideLayout+xml"/>
  <Override PartName="/ppt/slideLayouts/slideLayout11.xml" ContentType="application/vnd.openxmlformats-officedocument.presentationml.slideLayout+xml"/>
  <Override PartName="/ppt/slideLayouts/slideLayout29.xml" ContentType="application/vnd.openxmlformats-officedocument.presentationml.slideLayout+xml"/>
  <Override PartName="/ppt/slideLayouts/slideLayout7.xml" ContentType="application/vnd.openxmlformats-officedocument.presentationml.slideLayout+xml"/>
  <Override PartName="/ppt/slideLayouts/slideLayout31.xml" ContentType="application/vnd.openxmlformats-officedocument.presentationml.slideLayout+xml"/>
  <Override PartName="/ppt/slideLayouts/slideLayout12.xml" ContentType="application/vnd.openxmlformats-officedocument.presentationml.slideLayout+xml"/>
  <Override PartName="/ppt/slideLayouts/slideLayout8.xml" ContentType="application/vnd.openxmlformats-officedocument.presentationml.slideLayout+xml"/>
  <Override PartName="/ppt/slideLayouts/slideLayout32.xml" ContentType="application/vnd.openxmlformats-officedocument.presentationml.slideLayout+xml"/>
  <Override PartName="/ppt/slideLayouts/slideLayout13.xml" ContentType="application/vnd.openxmlformats-officedocument.presentationml.slideLayout+xml"/>
  <Override PartName="/ppt/slideLayouts/slideLayout9.xml" ContentType="application/vnd.openxmlformats-officedocument.presentationml.slideLayout+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4.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xml" ContentType="application/vnd.openxmlformats-officedocument.presentationml.slideLayout+xml"/>
  <Override PartName="/ppt/slideLayouts/slideLayout2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 id="2147483700" r:id="rId28"/>
    <p:sldMasterId id="2147483702" r:id="rId29"/>
    <p:sldMasterId id="2147483704" r:id="rId30"/>
    <p:sldMasterId id="2147483706" r:id="rId31"/>
    <p:sldMasterId id="2147483708" r:id="rId32"/>
    <p:sldMasterId id="2147483710" r:id="rId33"/>
  </p:sldMasterIdLst>
  <p:sldIdLst>
    <p:sldId id="256" r:id="rId34"/>
    <p:sldId id="257" r:id="rId35"/>
    <p:sldId id="258" r:id="rId36"/>
    <p:sldId id="259" r:id="rId37"/>
    <p:sldId id="260" r:id="rId38"/>
    <p:sldId id="261" r:id="rId39"/>
    <p:sldId id="262" r:id="rId40"/>
    <p:sldId id="263" r:id="rId41"/>
    <p:sldId id="264" r:id="rId42"/>
    <p:sldId id="265" r:id="rId43"/>
    <p:sldId id="266" r:id="rId44"/>
    <p:sldId id="267" r:id="rId45"/>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Master" Target="slideMasters/slideMaster26.xml"/><Relationship Id="rId28" Type="http://schemas.openxmlformats.org/officeDocument/2006/relationships/slideMaster" Target="slideMasters/slideMaster27.xml"/><Relationship Id="rId29" Type="http://schemas.openxmlformats.org/officeDocument/2006/relationships/slideMaster" Target="slideMasters/slideMaster28.xml"/><Relationship Id="rId30" Type="http://schemas.openxmlformats.org/officeDocument/2006/relationships/slideMaster" Target="slideMasters/slideMaster29.xml"/><Relationship Id="rId31" Type="http://schemas.openxmlformats.org/officeDocument/2006/relationships/slideMaster" Target="slideMasters/slideMaster30.xml"/><Relationship Id="rId32" Type="http://schemas.openxmlformats.org/officeDocument/2006/relationships/slideMaster" Target="slideMasters/slideMaster31.xml"/><Relationship Id="rId33" Type="http://schemas.openxmlformats.org/officeDocument/2006/relationships/slideMaster" Target="slideMasters/slideMaster32.xml"/><Relationship Id="rId34" Type="http://schemas.openxmlformats.org/officeDocument/2006/relationships/slide" Target="slides/slide1.xml"/><Relationship Id="rId35" Type="http://schemas.openxmlformats.org/officeDocument/2006/relationships/slide" Target="slides/slide2.xml"/><Relationship Id="rId36" Type="http://schemas.openxmlformats.org/officeDocument/2006/relationships/slide" Target="slides/slide3.xml"/><Relationship Id="rId37" Type="http://schemas.openxmlformats.org/officeDocument/2006/relationships/slide" Target="slides/slide4.xml"/><Relationship Id="rId38" Type="http://schemas.openxmlformats.org/officeDocument/2006/relationships/slide" Target="slides/slide5.xml"/><Relationship Id="rId39" Type="http://schemas.openxmlformats.org/officeDocument/2006/relationships/slide" Target="slides/slide6.xml"/><Relationship Id="rId40" Type="http://schemas.openxmlformats.org/officeDocument/2006/relationships/slide" Target="slides/slide7.xml"/><Relationship Id="rId41" Type="http://schemas.openxmlformats.org/officeDocument/2006/relationships/slide" Target="slides/slide8.xml"/><Relationship Id="rId42" Type="http://schemas.openxmlformats.org/officeDocument/2006/relationships/slide" Target="slides/slide9.xml"/><Relationship Id="rId43" Type="http://schemas.openxmlformats.org/officeDocument/2006/relationships/slide" Target="slides/slide10.xml"/><Relationship Id="rId44" Type="http://schemas.openxmlformats.org/officeDocument/2006/relationships/slide" Target="slides/slide11.xml"/><Relationship Id="rId45" Type="http://schemas.openxmlformats.org/officeDocument/2006/relationships/slide" Target="slides/slide12.xml"/><Relationship Id="rId46" Type="http://schemas.openxmlformats.org/officeDocument/2006/relationships/presProps" Target="presProps.xml"/>
</Relationships>
</file>

<file path=ppt/media/image1.png>
</file>

<file path=ppt/media/image10.png>
</file>

<file path=ppt/media/image11.png>
</file>

<file path=ppt/media/image12.png>
</file>

<file path=ppt/media/image13.jpeg>
</file>

<file path=ppt/media/image14.jpe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2.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6" name="PlaceHolder 1"/>
          <p:cNvSpPr>
            <a:spLocks noGrp="1"/>
          </p:cNvSpPr>
          <p:nvPr>
            <p:ph type="title"/>
          </p:nvPr>
        </p:nvSpPr>
        <p:spPr>
          <a:xfrm>
            <a:off x="1431360" y="707760"/>
            <a:ext cx="6280920" cy="122508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OpenSymbo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4_2">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4_2_1">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1">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TWO_COLUMNS_1_1">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_1">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
    <p:spTree>
      <p:nvGrpSpPr>
        <p:cNvPr id="1" name=""/>
        <p:cNvGrpSpPr/>
        <p:nvPr/>
      </p:nvGrpSpPr>
      <p:grpSpPr>
        <a:xfrm>
          <a:off x="0" y="0"/>
          <a:ext cx="0" cy="0"/>
          <a:chOff x="0" y="0"/>
          <a:chExt cx="0" cy="0"/>
        </a:xfrm>
      </p:grpSpPr>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2">
    <p:spTree>
      <p:nvGrpSpPr>
        <p:cNvPr id="1" name=""/>
        <p:cNvGrpSpPr/>
        <p:nvPr/>
      </p:nvGrpSpPr>
      <p:grpSpPr>
        <a:xfrm>
          <a:off x="0" y="0"/>
          <a:ext cx="0" cy="0"/>
          <a:chOff x="0" y="0"/>
          <a:chExt cx="0" cy="0"/>
        </a:xfrm>
      </p:grpSpPr>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spTree>
      <p:nvGrpSpPr>
        <p:cNvPr id="1" name=""/>
        <p:cNvGrpSpPr/>
        <p:nvPr/>
      </p:nvGrpSpPr>
      <p:grpSpPr>
        <a:xfrm>
          <a:off x="0" y="0"/>
          <a:ext cx="0" cy="0"/>
          <a:chOff x="0" y="0"/>
          <a:chExt cx="0" cy="0"/>
        </a:xfrm>
      </p:grpSpPr>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8">
    <p:spTree>
      <p:nvGrpSpPr>
        <p:cNvPr id="1" name=""/>
        <p:cNvGrpSpPr/>
        <p:nvPr/>
      </p:nvGrpSpPr>
      <p:grpSpPr>
        <a:xfrm>
          <a:off x="0" y="0"/>
          <a:ext cx="0" cy="0"/>
          <a:chOff x="0" y="0"/>
          <a:chExt cx="0" cy="0"/>
        </a:xfrm>
      </p:grpSpPr>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spTree>
      <p:nvGrpSpPr>
        <p:cNvPr id="1" name=""/>
        <p:cNvGrpSpPr/>
        <p:nvPr/>
      </p:nvGrpSpPr>
      <p:grpSpPr>
        <a:xfrm>
          <a:off x="0" y="0"/>
          <a:ext cx="0" cy="0"/>
          <a:chOff x="0" y="0"/>
          <a:chExt cx="0" cy="0"/>
        </a:xfrm>
      </p:grpSpPr>
      <p:sp>
        <p:nvSpPr>
          <p:cNvPr id="127" name="PlaceHolder 1"/>
          <p:cNvSpPr>
            <a:spLocks noGrp="1"/>
          </p:cNvSpPr>
          <p:nvPr>
            <p:ph type="title"/>
          </p:nvPr>
        </p:nvSpPr>
        <p:spPr>
          <a:xfrm>
            <a:off x="1431360" y="707760"/>
            <a:ext cx="6280920" cy="122508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12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spTree>
      <p:nvGrpSpPr>
        <p:cNvPr id="1" name=""/>
        <p:cNvGrpSpPr/>
        <p:nvPr/>
      </p:nvGrpSpPr>
      <p:grpSpPr>
        <a:xfrm>
          <a:off x="0" y="0"/>
          <a:ext cx="0" cy="0"/>
          <a:chOff x="0" y="0"/>
          <a:chExt cx="0" cy="0"/>
        </a:xfrm>
      </p:grpSpPr>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spTree>
      <p:nvGrpSpPr>
        <p:cNvPr id="1" name=""/>
        <p:cNvGrpSpPr/>
        <p:nvPr/>
      </p:nvGrpSpPr>
      <p:grpSpPr>
        <a:xfrm>
          <a:off x="0" y="0"/>
          <a:ext cx="0" cy="0"/>
          <a:chOff x="0" y="0"/>
          <a:chExt cx="0" cy="0"/>
        </a:xfrm>
      </p:grpSpPr>
      <p:sp>
        <p:nvSpPr>
          <p:cNvPr id="138" name="PlaceHolder 1"/>
          <p:cNvSpPr>
            <a:spLocks noGrp="1"/>
          </p:cNvSpPr>
          <p:nvPr>
            <p:ph type="title"/>
          </p:nvPr>
        </p:nvSpPr>
        <p:spPr>
          <a:xfrm>
            <a:off x="1431360" y="707760"/>
            <a:ext cx="6280920" cy="122508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139"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
        <p:nvSpPr>
          <p:cNvPr id="140"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146" name="PlaceHolder 1"/>
          <p:cNvSpPr>
            <a:spLocks noGrp="1"/>
          </p:cNvSpPr>
          <p:nvPr>
            <p:ph type="title"/>
          </p:nvPr>
        </p:nvSpPr>
        <p:spPr>
          <a:xfrm>
            <a:off x="1431360" y="707760"/>
            <a:ext cx="6280920" cy="122508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spTree>
      <p:nvGrpSpPr>
        <p:cNvPr id="1" name=""/>
        <p:cNvGrpSpPr/>
        <p:nvPr/>
      </p:nvGrpSpPr>
      <p:grpSpPr>
        <a:xfrm>
          <a:off x="0" y="0"/>
          <a:ext cx="0" cy="0"/>
          <a:chOff x="0" y="0"/>
          <a:chExt cx="0" cy="0"/>
        </a:xfrm>
      </p:grpSpPr>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spTree>
      <p:nvGrpSpPr>
        <p:cNvPr id="1" name=""/>
        <p:cNvGrpSpPr/>
        <p:nvPr/>
      </p:nvGrpSpPr>
      <p:grpSpPr>
        <a:xfrm>
          <a:off x="0" y="0"/>
          <a:ext cx="0" cy="0"/>
          <a:chOff x="0" y="0"/>
          <a:chExt cx="0" cy="0"/>
        </a:xfrm>
      </p:grpSpPr>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spTree>
      <p:nvGrpSpPr>
        <p:cNvPr id="1" name=""/>
        <p:cNvGrpSpPr/>
        <p:nvPr/>
      </p:nvGrpSpPr>
      <p:grpSpPr>
        <a:xfrm>
          <a:off x="0" y="0"/>
          <a:ext cx="0" cy="0"/>
          <a:chOff x="0" y="0"/>
          <a:chExt cx="0" cy="0"/>
        </a:xfrm>
      </p:grpSpPr>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spTree>
      <p:nvGrpSpPr>
        <p:cNvPr id="1" name=""/>
        <p:cNvGrpSpPr/>
        <p:nvPr/>
      </p:nvGrpSpPr>
      <p:grpSpPr>
        <a:xfrm>
          <a:off x="0" y="0"/>
          <a:ext cx="0" cy="0"/>
          <a:chOff x="0" y="0"/>
          <a:chExt cx="0" cy="0"/>
        </a:xfrm>
      </p:grpSpPr>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4">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4_1">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6.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6.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8.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9.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9.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hyperlink" Target="https://bit.ly/3A1uf1Q" TargetMode="External"/><Relationship Id="rId6" Type="http://schemas.openxmlformats.org/officeDocument/2006/relationships/hyperlink" Target="http://bit.ly/2TyoMsr" TargetMode="External"/><Relationship Id="rId7" Type="http://schemas.openxmlformats.org/officeDocument/2006/relationships/hyperlink" Target="http://bit.ly/2TtBDfr" TargetMode="External"/><Relationship Id="rId8"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image" Target="../media/image10.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image" Target="../media/image11.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24.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25.xml"/>
</Relationships>
</file>

<file path=ppt/slideMasters/_rels/slideMaster26.xml.rels><?xml version="1.0" encoding="UTF-8"?>
<Relationships xmlns="http://schemas.openxmlformats.org/package/2006/relationships"><Relationship Id="rId1" Type="http://schemas.openxmlformats.org/officeDocument/2006/relationships/theme" Target="../theme/theme26.xml"/><Relationship Id="rId2" Type="http://schemas.openxmlformats.org/officeDocument/2006/relationships/image" Target="../media/image12.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26.xml"/>
</Relationships>
</file>

<file path=ppt/slideMasters/_rels/slideMaster27.xml.rels><?xml version="1.0" encoding="UTF-8"?>
<Relationships xmlns="http://schemas.openxmlformats.org/package/2006/relationships"><Relationship Id="rId1" Type="http://schemas.openxmlformats.org/officeDocument/2006/relationships/theme" Target="../theme/theme27.xml"/><Relationship Id="rId2" Type="http://schemas.openxmlformats.org/officeDocument/2006/relationships/image" Target="../media/image9.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27.xml"/>
</Relationships>
</file>

<file path=ppt/slideMasters/_rels/slideMaster28.xml.rels><?xml version="1.0" encoding="UTF-8"?>
<Relationships xmlns="http://schemas.openxmlformats.org/package/2006/relationships"><Relationship Id="rId1" Type="http://schemas.openxmlformats.org/officeDocument/2006/relationships/theme" Target="../theme/theme28.xml"/><Relationship Id="rId2" Type="http://schemas.openxmlformats.org/officeDocument/2006/relationships/image" Target="../media/image11.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28.xml"/>
</Relationships>
</file>

<file path=ppt/slideMasters/_rels/slideMaster29.xml.rels><?xml version="1.0" encoding="UTF-8"?>
<Relationships xmlns="http://schemas.openxmlformats.org/package/2006/relationships"><Relationship Id="rId1" Type="http://schemas.openxmlformats.org/officeDocument/2006/relationships/theme" Target="../theme/theme29.xml"/><Relationship Id="rId2" Type="http://schemas.openxmlformats.org/officeDocument/2006/relationships/image" Target="../media/image6.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29.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30.xml.rels><?xml version="1.0" encoding="UTF-8"?>
<Relationships xmlns="http://schemas.openxmlformats.org/package/2006/relationships"><Relationship Id="rId1" Type="http://schemas.openxmlformats.org/officeDocument/2006/relationships/theme" Target="../theme/theme30.xml"/><Relationship Id="rId2" Type="http://schemas.openxmlformats.org/officeDocument/2006/relationships/slideLayout" Target="../slideLayouts/slideLayout30.xml"/>
</Relationships>
</file>

<file path=ppt/slideMasters/_rels/slideMaster31.xml.rels><?xml version="1.0" encoding="UTF-8"?>
<Relationships xmlns="http://schemas.openxmlformats.org/package/2006/relationships"><Relationship Id="rId1" Type="http://schemas.openxmlformats.org/officeDocument/2006/relationships/theme" Target="../theme/theme31.xml"/><Relationship Id="rId2" Type="http://schemas.openxmlformats.org/officeDocument/2006/relationships/slideLayout" Target="../slideLayouts/slideLayout31.xml"/>
</Relationships>
</file>

<file path=ppt/slideMasters/_rels/slideMaster32.xml.rels><?xml version="1.0" encoding="UTF-8"?>
<Relationships xmlns="http://schemas.openxmlformats.org/package/2006/relationships"><Relationship Id="rId1" Type="http://schemas.openxmlformats.org/officeDocument/2006/relationships/theme" Target="../theme/theme32.xml"/><Relationship Id="rId2" Type="http://schemas.openxmlformats.org/officeDocument/2006/relationships/slideLayout" Target="../slideLayouts/slideLayout32.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5.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6.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2.png"/><Relationship Id="rId5"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0" name="Google Shape;9;p2" descr=""/>
          <p:cNvPicPr/>
          <p:nvPr/>
        </p:nvPicPr>
        <p:blipFill>
          <a:blip r:embed="rId2"/>
          <a:stretch/>
        </p:blipFill>
        <p:spPr>
          <a:xfrm flipH="1">
            <a:off x="360" y="0"/>
            <a:ext cx="9143640" cy="5143320"/>
          </a:xfrm>
          <a:prstGeom prst="rect">
            <a:avLst/>
          </a:prstGeom>
          <a:ln w="0">
            <a:noFill/>
          </a:ln>
        </p:spPr>
      </p:pic>
      <p:grpSp>
        <p:nvGrpSpPr>
          <p:cNvPr id="1" name="Google Shape;10;p2"/>
          <p:cNvGrpSpPr/>
          <p:nvPr/>
        </p:nvGrpSpPr>
        <p:grpSpPr>
          <a:xfrm>
            <a:off x="0" y="-14760"/>
            <a:ext cx="9143640" cy="5194800"/>
            <a:chOff x="0" y="-14760"/>
            <a:chExt cx="9143640" cy="5194800"/>
          </a:xfrm>
        </p:grpSpPr>
        <p:pic>
          <p:nvPicPr>
            <p:cNvPr id="2" name="Google Shape;11;p2" descr=""/>
            <p:cNvPicPr/>
            <p:nvPr/>
          </p:nvPicPr>
          <p:blipFill>
            <a:blip r:embed="rId3"/>
            <a:srcRect l="1853" t="0" r="0" b="0"/>
            <a:stretch/>
          </p:blipFill>
          <p:spPr>
            <a:xfrm>
              <a:off x="0" y="-14760"/>
              <a:ext cx="9143640" cy="5194800"/>
            </a:xfrm>
            <a:prstGeom prst="rect">
              <a:avLst/>
            </a:prstGeom>
            <a:ln w="0">
              <a:noFill/>
            </a:ln>
          </p:spPr>
        </p:pic>
        <p:pic>
          <p:nvPicPr>
            <p:cNvPr id="3" name="Google Shape;12;p2" descr=""/>
            <p:cNvPicPr/>
            <p:nvPr/>
          </p:nvPicPr>
          <p:blipFill>
            <a:blip r:embed="rId4"/>
            <a:srcRect l="1853" t="0" r="0" b="0"/>
            <a:stretch/>
          </p:blipFill>
          <p:spPr>
            <a:xfrm>
              <a:off x="0" y="-14760"/>
              <a:ext cx="9143640" cy="5194800"/>
            </a:xfrm>
            <a:prstGeom prst="rect">
              <a:avLst/>
            </a:prstGeom>
            <a:ln w="0">
              <a:noFill/>
            </a:ln>
          </p:spPr>
        </p:pic>
      </p:grpSp>
      <p:sp>
        <p:nvSpPr>
          <p:cNvPr id="4" name="PlaceHolder 1"/>
          <p:cNvSpPr>
            <a:spLocks noGrp="1"/>
          </p:cNvSpPr>
          <p:nvPr>
            <p:ph type="title"/>
          </p:nvPr>
        </p:nvSpPr>
        <p:spPr>
          <a:xfrm>
            <a:off x="1034640" y="1094400"/>
            <a:ext cx="7074360" cy="2252520"/>
          </a:xfrm>
          <a:prstGeom prst="rect">
            <a:avLst/>
          </a:prstGeom>
          <a:noFill/>
          <a:ln w="0">
            <a:noFill/>
          </a:ln>
        </p:spPr>
        <p:txBody>
          <a:bodyPr lIns="91440" rIns="91440" tIns="91440" bIns="91440" anchor="b">
            <a:noAutofit/>
          </a:bodyPr>
          <a:p>
            <a:pPr indent="0">
              <a:buNone/>
            </a:pPr>
            <a:r>
              <a:rPr b="0" lang="fr-FR" sz="6900" spc="-1" strike="noStrike">
                <a:solidFill>
                  <a:schemeClr val="dk1"/>
                </a:solidFill>
                <a:latin typeface="Arial"/>
              </a:rPr>
              <a:t>Click to edit the title text format</a:t>
            </a:r>
            <a:endParaRPr b="0" lang="fr-FR" sz="6900" spc="-1" strike="noStrike">
              <a:solidFill>
                <a:schemeClr val="dk1"/>
              </a:solidFill>
              <a:latin typeface="Arial"/>
            </a:endParaRPr>
          </a:p>
        </p:txBody>
      </p:sp>
      <p:sp>
        <p:nvSpPr>
          <p:cNvPr id="5"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5"/>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9" name="Google Shape;130;p19" descr=""/>
          <p:cNvPicPr/>
          <p:nvPr/>
        </p:nvPicPr>
        <p:blipFill>
          <a:blip r:embed="rId2"/>
          <a:stretch/>
        </p:blipFill>
        <p:spPr>
          <a:xfrm flipH="1">
            <a:off x="360" y="0"/>
            <a:ext cx="9143640" cy="5143320"/>
          </a:xfrm>
          <a:prstGeom prst="rect">
            <a:avLst/>
          </a:prstGeom>
          <a:ln w="0">
            <a:noFill/>
          </a:ln>
        </p:spPr>
      </p:pic>
      <p:grpSp>
        <p:nvGrpSpPr>
          <p:cNvPr id="50" name="Google Shape;131;p19"/>
          <p:cNvGrpSpPr/>
          <p:nvPr/>
        </p:nvGrpSpPr>
        <p:grpSpPr>
          <a:xfrm>
            <a:off x="0" y="-14760"/>
            <a:ext cx="9143640" cy="5194800"/>
            <a:chOff x="0" y="-14760"/>
            <a:chExt cx="9143640" cy="5194800"/>
          </a:xfrm>
        </p:grpSpPr>
        <p:pic>
          <p:nvPicPr>
            <p:cNvPr id="51" name="Google Shape;132;p19" descr=""/>
            <p:cNvPicPr/>
            <p:nvPr/>
          </p:nvPicPr>
          <p:blipFill>
            <a:blip r:embed="rId3"/>
            <a:srcRect l="1853" t="0" r="0" b="0"/>
            <a:stretch/>
          </p:blipFill>
          <p:spPr>
            <a:xfrm>
              <a:off x="0" y="-14760"/>
              <a:ext cx="9143640" cy="5194800"/>
            </a:xfrm>
            <a:prstGeom prst="rect">
              <a:avLst/>
            </a:prstGeom>
            <a:ln w="0">
              <a:noFill/>
            </a:ln>
          </p:spPr>
        </p:pic>
        <p:pic>
          <p:nvPicPr>
            <p:cNvPr id="52" name="Google Shape;133;p19" descr=""/>
            <p:cNvPicPr/>
            <p:nvPr/>
          </p:nvPicPr>
          <p:blipFill>
            <a:blip r:embed="rId4"/>
            <a:srcRect l="1853" t="0" r="0" b="0"/>
            <a:stretch/>
          </p:blipFill>
          <p:spPr>
            <a:xfrm>
              <a:off x="0" y="-14760"/>
              <a:ext cx="9143640" cy="5194800"/>
            </a:xfrm>
            <a:prstGeom prst="rect">
              <a:avLst/>
            </a:prstGeom>
            <a:ln w="0">
              <a:noFill/>
            </a:ln>
          </p:spPr>
        </p:pic>
      </p:grpSp>
      <p:sp>
        <p:nvSpPr>
          <p:cNvPr id="53" name="PlaceHolder 1"/>
          <p:cNvSpPr>
            <a:spLocks noGrp="1"/>
          </p:cNvSpPr>
          <p:nvPr>
            <p:ph type="title"/>
          </p:nvPr>
        </p:nvSpPr>
        <p:spPr>
          <a:xfrm>
            <a:off x="720000" y="1512000"/>
            <a:ext cx="3573720" cy="1389960"/>
          </a:xfrm>
          <a:prstGeom prst="rect">
            <a:avLst/>
          </a:prstGeom>
          <a:noFill/>
          <a:ln w="0">
            <a:noFill/>
          </a:ln>
        </p:spPr>
        <p:txBody>
          <a:bodyPr lIns="91440" rIns="91440" tIns="91440" bIns="91440" anchor="b">
            <a:noAutofit/>
          </a:bodyPr>
          <a:p>
            <a:pPr indent="0">
              <a:buNone/>
            </a:pPr>
            <a:r>
              <a:rPr b="0" lang="fr-FR" sz="4500" spc="-1" strike="noStrike">
                <a:solidFill>
                  <a:schemeClr val="dk1"/>
                </a:solidFill>
                <a:latin typeface="Arial"/>
              </a:rPr>
              <a:t>Click to edit the title text format</a:t>
            </a:r>
            <a:endParaRPr b="0" lang="fr-FR" sz="4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7" r:id="rId5"/>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54" name="Google Shape;137;p20" descr=""/>
          <p:cNvPicPr/>
          <p:nvPr/>
        </p:nvPicPr>
        <p:blipFill>
          <a:blip r:embed="rId2"/>
          <a:stretch/>
        </p:blipFill>
        <p:spPr>
          <a:xfrm flipH="1" rot="10800000">
            <a:off x="0" y="0"/>
            <a:ext cx="9143640" cy="5143320"/>
          </a:xfrm>
          <a:prstGeom prst="rect">
            <a:avLst/>
          </a:prstGeom>
          <a:ln w="0">
            <a:noFill/>
          </a:ln>
        </p:spPr>
      </p:pic>
      <p:grpSp>
        <p:nvGrpSpPr>
          <p:cNvPr id="55" name="Google Shape;138;p20"/>
          <p:cNvGrpSpPr/>
          <p:nvPr/>
        </p:nvGrpSpPr>
        <p:grpSpPr>
          <a:xfrm>
            <a:off x="0" y="-25560"/>
            <a:ext cx="9143640" cy="5194800"/>
            <a:chOff x="0" y="-25560"/>
            <a:chExt cx="9143640" cy="5194800"/>
          </a:xfrm>
        </p:grpSpPr>
        <p:pic>
          <p:nvPicPr>
            <p:cNvPr id="56" name="Google Shape;139;p20" descr=""/>
            <p:cNvPicPr/>
            <p:nvPr/>
          </p:nvPicPr>
          <p:blipFill>
            <a:blip r:embed="rId3"/>
            <a:srcRect l="1853" t="0" r="0" b="0"/>
            <a:stretch/>
          </p:blipFill>
          <p:spPr>
            <a:xfrm flipH="1" rot="10800000">
              <a:off x="0" y="-25560"/>
              <a:ext cx="9143640" cy="5194800"/>
            </a:xfrm>
            <a:prstGeom prst="rect">
              <a:avLst/>
            </a:prstGeom>
            <a:ln w="0">
              <a:noFill/>
            </a:ln>
          </p:spPr>
        </p:pic>
        <p:pic>
          <p:nvPicPr>
            <p:cNvPr id="57" name="Google Shape;140;p20" descr=""/>
            <p:cNvPicPr/>
            <p:nvPr/>
          </p:nvPicPr>
          <p:blipFill>
            <a:blip r:embed="rId4"/>
            <a:srcRect l="1853" t="0" r="0" b="0"/>
            <a:stretch/>
          </p:blipFill>
          <p:spPr>
            <a:xfrm flipH="1" rot="10800000">
              <a:off x="0" y="-25560"/>
              <a:ext cx="9143640" cy="5194800"/>
            </a:xfrm>
            <a:prstGeom prst="rect">
              <a:avLst/>
            </a:prstGeom>
            <a:ln w="0">
              <a:noFill/>
            </a:ln>
          </p:spPr>
        </p:pic>
      </p:grpSp>
      <p:sp>
        <p:nvSpPr>
          <p:cNvPr id="58" name="PlaceHolder 1"/>
          <p:cNvSpPr>
            <a:spLocks noGrp="1"/>
          </p:cNvSpPr>
          <p:nvPr>
            <p:ph type="title"/>
          </p:nvPr>
        </p:nvSpPr>
        <p:spPr>
          <a:xfrm>
            <a:off x="856080" y="1487880"/>
            <a:ext cx="7431480" cy="1287000"/>
          </a:xfrm>
          <a:prstGeom prst="rect">
            <a:avLst/>
          </a:prstGeom>
          <a:noFill/>
          <a:ln w="0">
            <a:noFill/>
          </a:ln>
        </p:spPr>
        <p:txBody>
          <a:bodyPr lIns="91440" rIns="91440" tIns="91440" bIns="91440" anchor="b">
            <a:noAutofit/>
          </a:bodyPr>
          <a:p>
            <a:pPr indent="0">
              <a:buNone/>
            </a:pPr>
            <a:r>
              <a:rPr b="0" lang="fr-FR" sz="5000" spc="-1" strike="noStrike">
                <a:solidFill>
                  <a:schemeClr val="dk1"/>
                </a:solidFill>
                <a:latin typeface="Arial"/>
              </a:rPr>
              <a:t>Click to edit the title text format</a:t>
            </a:r>
            <a:endParaRPr b="0" lang="fr-FR" sz="5000" spc="-1" strike="noStrike">
              <a:solidFill>
                <a:schemeClr val="dk1"/>
              </a:solidFill>
              <a:latin typeface="Arial"/>
            </a:endParaRPr>
          </a:p>
        </p:txBody>
      </p:sp>
      <p:sp>
        <p:nvSpPr>
          <p:cNvPr id="5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9" r:id="rId5"/>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60" name="Google Shape;16;p3" descr=""/>
          <p:cNvPicPr/>
          <p:nvPr/>
        </p:nvPicPr>
        <p:blipFill>
          <a:blip r:embed="rId2"/>
          <a:stretch/>
        </p:blipFill>
        <p:spPr>
          <a:xfrm>
            <a:off x="0" y="0"/>
            <a:ext cx="9143640" cy="5143320"/>
          </a:xfrm>
          <a:prstGeom prst="rect">
            <a:avLst/>
          </a:prstGeom>
          <a:ln w="0">
            <a:noFill/>
          </a:ln>
        </p:spPr>
      </p:pic>
      <p:grpSp>
        <p:nvGrpSpPr>
          <p:cNvPr id="61" name="Google Shape;17;p3"/>
          <p:cNvGrpSpPr/>
          <p:nvPr/>
        </p:nvGrpSpPr>
        <p:grpSpPr>
          <a:xfrm>
            <a:off x="0" y="-25920"/>
            <a:ext cx="9143640" cy="5194800"/>
            <a:chOff x="0" y="-25920"/>
            <a:chExt cx="9143640" cy="5194800"/>
          </a:xfrm>
        </p:grpSpPr>
        <p:pic>
          <p:nvPicPr>
            <p:cNvPr id="62" name="Google Shape;18;p3" descr=""/>
            <p:cNvPicPr/>
            <p:nvPr/>
          </p:nvPicPr>
          <p:blipFill>
            <a:blip r:embed="rId3"/>
            <a:srcRect l="1853" t="0" r="0" b="0"/>
            <a:stretch/>
          </p:blipFill>
          <p:spPr>
            <a:xfrm>
              <a:off x="0" y="-25920"/>
              <a:ext cx="9143640" cy="5194800"/>
            </a:xfrm>
            <a:prstGeom prst="rect">
              <a:avLst/>
            </a:prstGeom>
            <a:ln w="0">
              <a:noFill/>
            </a:ln>
          </p:spPr>
        </p:pic>
        <p:pic>
          <p:nvPicPr>
            <p:cNvPr id="63" name="Google Shape;19;p3" descr=""/>
            <p:cNvPicPr/>
            <p:nvPr/>
          </p:nvPicPr>
          <p:blipFill>
            <a:blip r:embed="rId4"/>
            <a:srcRect l="1853" t="0" r="0" b="0"/>
            <a:stretch/>
          </p:blipFill>
          <p:spPr>
            <a:xfrm>
              <a:off x="0" y="-25920"/>
              <a:ext cx="9143640" cy="5194800"/>
            </a:xfrm>
            <a:prstGeom prst="rect">
              <a:avLst/>
            </a:prstGeom>
            <a:ln w="0">
              <a:noFill/>
            </a:ln>
          </p:spPr>
        </p:pic>
      </p:grpSp>
      <p:sp>
        <p:nvSpPr>
          <p:cNvPr id="64" name="PlaceHolder 1"/>
          <p:cNvSpPr>
            <a:spLocks noGrp="1"/>
          </p:cNvSpPr>
          <p:nvPr>
            <p:ph type="title"/>
          </p:nvPr>
        </p:nvSpPr>
        <p:spPr>
          <a:xfrm>
            <a:off x="1117080" y="2044440"/>
            <a:ext cx="6909480" cy="1617840"/>
          </a:xfrm>
          <a:prstGeom prst="rect">
            <a:avLst/>
          </a:prstGeom>
          <a:noFill/>
          <a:ln w="0">
            <a:noFill/>
          </a:ln>
        </p:spPr>
        <p:txBody>
          <a:bodyPr lIns="91440" rIns="91440" tIns="91440" bIns="91440" anchor="b">
            <a:noAutofit/>
          </a:bodyPr>
          <a:p>
            <a:pPr indent="0">
              <a:buNone/>
            </a:pPr>
            <a:r>
              <a:rPr b="0" lang="fr-FR" sz="5500" spc="-1" strike="noStrike">
                <a:solidFill>
                  <a:schemeClr val="dk1"/>
                </a:solidFill>
                <a:latin typeface="Arial"/>
              </a:rPr>
              <a:t>Click to edit the title text format</a:t>
            </a:r>
            <a:endParaRPr b="0" lang="fr-FR" sz="5500" spc="-1" strike="noStrike">
              <a:solidFill>
                <a:schemeClr val="dk1"/>
              </a:solidFill>
              <a:latin typeface="Arial"/>
            </a:endParaRPr>
          </a:p>
        </p:txBody>
      </p:sp>
      <p:sp>
        <p:nvSpPr>
          <p:cNvPr id="65" name="PlaceHolder 2"/>
          <p:cNvSpPr>
            <a:spLocks noGrp="1"/>
          </p:cNvSpPr>
          <p:nvPr>
            <p:ph type="title"/>
          </p:nvPr>
        </p:nvSpPr>
        <p:spPr>
          <a:xfrm>
            <a:off x="3602520" y="906120"/>
            <a:ext cx="1938600" cy="916200"/>
          </a:xfrm>
          <a:prstGeom prst="rect">
            <a:avLst/>
          </a:prstGeom>
          <a:noFill/>
          <a:ln w="0">
            <a:noFill/>
          </a:ln>
        </p:spPr>
        <p:txBody>
          <a:bodyPr lIns="91440" rIns="91440" tIns="91440" bIns="91440" anchor="ctr">
            <a:noAutofit/>
          </a:bodyPr>
          <a:p>
            <a:pPr indent="0" algn="ctr">
              <a:lnSpc>
                <a:spcPct val="100000"/>
              </a:lnSpc>
              <a:buNone/>
            </a:pPr>
            <a:r>
              <a:rPr b="0" lang="fr-FR" sz="9600" spc="-1" strike="noStrike">
                <a:solidFill>
                  <a:schemeClr val="dk2"/>
                </a:solidFill>
                <a:latin typeface="Raleway Black"/>
                <a:ea typeface="Raleway Black"/>
              </a:rPr>
              <a:t>xx%</a:t>
            </a:r>
            <a:endParaRPr b="0" lang="fr-FR" sz="9600" spc="-1" strike="noStrike">
              <a:solidFill>
                <a:schemeClr val="dk1"/>
              </a:solidFill>
              <a:latin typeface="Arial"/>
            </a:endParaRPr>
          </a:p>
        </p:txBody>
      </p:sp>
      <p:sp>
        <p:nvSpPr>
          <p:cNvPr id="66"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5"/>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67" name="Google Shape;144;p21" descr=""/>
          <p:cNvPicPr/>
          <p:nvPr/>
        </p:nvPicPr>
        <p:blipFill>
          <a:blip r:embed="rId2"/>
          <a:stretch/>
        </p:blipFill>
        <p:spPr>
          <a:xfrm flipH="1">
            <a:off x="360" y="0"/>
            <a:ext cx="9143640" cy="5143320"/>
          </a:xfrm>
          <a:prstGeom prst="rect">
            <a:avLst/>
          </a:prstGeom>
          <a:ln w="0">
            <a:noFill/>
          </a:ln>
        </p:spPr>
      </p:pic>
      <p:grpSp>
        <p:nvGrpSpPr>
          <p:cNvPr id="68" name="Google Shape;145;p21"/>
          <p:cNvGrpSpPr/>
          <p:nvPr/>
        </p:nvGrpSpPr>
        <p:grpSpPr>
          <a:xfrm>
            <a:off x="0" y="-14760"/>
            <a:ext cx="9143640" cy="5194800"/>
            <a:chOff x="0" y="-14760"/>
            <a:chExt cx="9143640" cy="5194800"/>
          </a:xfrm>
        </p:grpSpPr>
        <p:pic>
          <p:nvPicPr>
            <p:cNvPr id="69" name="Google Shape;146;p21" descr=""/>
            <p:cNvPicPr/>
            <p:nvPr/>
          </p:nvPicPr>
          <p:blipFill>
            <a:blip r:embed="rId3"/>
            <a:srcRect l="1853" t="0" r="0" b="0"/>
            <a:stretch/>
          </p:blipFill>
          <p:spPr>
            <a:xfrm>
              <a:off x="0" y="-14760"/>
              <a:ext cx="9143640" cy="5194800"/>
            </a:xfrm>
            <a:prstGeom prst="rect">
              <a:avLst/>
            </a:prstGeom>
            <a:ln w="0">
              <a:noFill/>
            </a:ln>
          </p:spPr>
        </p:pic>
        <p:pic>
          <p:nvPicPr>
            <p:cNvPr id="70" name="Google Shape;147;p21" descr=""/>
            <p:cNvPicPr/>
            <p:nvPr/>
          </p:nvPicPr>
          <p:blipFill>
            <a:blip r:embed="rId4"/>
            <a:srcRect l="1853" t="0" r="0" b="0"/>
            <a:stretch/>
          </p:blipFill>
          <p:spPr>
            <a:xfrm>
              <a:off x="0" y="-14760"/>
              <a:ext cx="9143640" cy="5194800"/>
            </a:xfrm>
            <a:prstGeom prst="rect">
              <a:avLst/>
            </a:prstGeom>
            <a:ln w="0">
              <a:noFill/>
            </a:ln>
          </p:spPr>
        </p:pic>
      </p:grpSp>
      <p:sp>
        <p:nvSpPr>
          <p:cNvPr id="71" name="PlaceHolder 1"/>
          <p:cNvSpPr>
            <a:spLocks noGrp="1"/>
          </p:cNvSpPr>
          <p:nvPr>
            <p:ph type="title"/>
          </p:nvPr>
        </p:nvSpPr>
        <p:spPr>
          <a:xfrm>
            <a:off x="759240" y="1490760"/>
            <a:ext cx="4143960" cy="572400"/>
          </a:xfrm>
          <a:prstGeom prst="rect">
            <a:avLst/>
          </a:prstGeom>
          <a:noFill/>
          <a:ln w="0">
            <a:noFill/>
          </a:ln>
        </p:spPr>
        <p:txBody>
          <a:bodyPr lIns="91440" rIns="91440" tIns="91440" bIns="91440" anchor="b">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
        <p:nvSpPr>
          <p:cNvPr id="72" name="PlaceHolder 2"/>
          <p:cNvSpPr>
            <a:spLocks noGrp="1"/>
          </p:cNvSpPr>
          <p:nvPr>
            <p:ph type="body"/>
          </p:nvPr>
        </p:nvSpPr>
        <p:spPr>
          <a:xfrm>
            <a:off x="5344560" y="-14760"/>
            <a:ext cx="3799080" cy="519480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3" r:id="rId5"/>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73" name="Google Shape;152;p22" descr=""/>
          <p:cNvPicPr/>
          <p:nvPr/>
        </p:nvPicPr>
        <p:blipFill>
          <a:blip r:embed="rId2"/>
          <a:stretch/>
        </p:blipFill>
        <p:spPr>
          <a:xfrm flipH="1" rot="10800000">
            <a:off x="0" y="21600"/>
            <a:ext cx="9143640" cy="5143320"/>
          </a:xfrm>
          <a:prstGeom prst="rect">
            <a:avLst/>
          </a:prstGeom>
          <a:ln w="0">
            <a:noFill/>
          </a:ln>
        </p:spPr>
      </p:pic>
      <p:grpSp>
        <p:nvGrpSpPr>
          <p:cNvPr id="74" name="Google Shape;153;p22"/>
          <p:cNvGrpSpPr/>
          <p:nvPr/>
        </p:nvGrpSpPr>
        <p:grpSpPr>
          <a:xfrm>
            <a:off x="360" y="-14760"/>
            <a:ext cx="9143640" cy="5194800"/>
            <a:chOff x="360" y="-14760"/>
            <a:chExt cx="9143640" cy="5194800"/>
          </a:xfrm>
        </p:grpSpPr>
        <p:pic>
          <p:nvPicPr>
            <p:cNvPr id="75" name="Google Shape;154;p22" descr=""/>
            <p:cNvPicPr/>
            <p:nvPr/>
          </p:nvPicPr>
          <p:blipFill>
            <a:blip r:embed="rId3"/>
            <a:srcRect l="1853" t="0" r="0" b="0"/>
            <a:stretch/>
          </p:blipFill>
          <p:spPr>
            <a:xfrm rot="10800000">
              <a:off x="360" y="-14760"/>
              <a:ext cx="9143640" cy="5194800"/>
            </a:xfrm>
            <a:prstGeom prst="rect">
              <a:avLst/>
            </a:prstGeom>
            <a:ln w="0">
              <a:noFill/>
            </a:ln>
          </p:spPr>
        </p:pic>
        <p:pic>
          <p:nvPicPr>
            <p:cNvPr id="76" name="Google Shape;155;p22" descr=""/>
            <p:cNvPicPr/>
            <p:nvPr/>
          </p:nvPicPr>
          <p:blipFill>
            <a:blip r:embed="rId4"/>
            <a:srcRect l="1853" t="0" r="0" b="0"/>
            <a:stretch/>
          </p:blipFill>
          <p:spPr>
            <a:xfrm rot="10800000">
              <a:off x="360" y="-14760"/>
              <a:ext cx="9143640" cy="5194800"/>
            </a:xfrm>
            <a:prstGeom prst="rect">
              <a:avLst/>
            </a:prstGeom>
            <a:ln w="0">
              <a:noFill/>
            </a:ln>
          </p:spPr>
        </p:pic>
      </p:grpSp>
      <p:sp>
        <p:nvSpPr>
          <p:cNvPr id="7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75" r:id="rId5"/>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78" name="Google Shape;160;p23" descr=""/>
          <p:cNvPicPr/>
          <p:nvPr/>
        </p:nvPicPr>
        <p:blipFill>
          <a:blip r:embed="rId2"/>
          <a:stretch/>
        </p:blipFill>
        <p:spPr>
          <a:xfrm>
            <a:off x="0" y="0"/>
            <a:ext cx="9143640" cy="5143320"/>
          </a:xfrm>
          <a:prstGeom prst="rect">
            <a:avLst/>
          </a:prstGeom>
          <a:ln w="0">
            <a:noFill/>
          </a:ln>
        </p:spPr>
      </p:pic>
      <p:grpSp>
        <p:nvGrpSpPr>
          <p:cNvPr id="79" name="Google Shape;161;p23"/>
          <p:cNvGrpSpPr/>
          <p:nvPr/>
        </p:nvGrpSpPr>
        <p:grpSpPr>
          <a:xfrm>
            <a:off x="0" y="-14760"/>
            <a:ext cx="9143640" cy="5194800"/>
            <a:chOff x="0" y="-14760"/>
            <a:chExt cx="9143640" cy="5194800"/>
          </a:xfrm>
        </p:grpSpPr>
        <p:pic>
          <p:nvPicPr>
            <p:cNvPr id="80" name="Google Shape;162;p23" descr=""/>
            <p:cNvPicPr/>
            <p:nvPr/>
          </p:nvPicPr>
          <p:blipFill>
            <a:blip r:embed="rId3"/>
            <a:srcRect l="1853" t="0" r="0" b="0"/>
            <a:stretch/>
          </p:blipFill>
          <p:spPr>
            <a:xfrm>
              <a:off x="0" y="-14760"/>
              <a:ext cx="9143640" cy="5194800"/>
            </a:xfrm>
            <a:prstGeom prst="rect">
              <a:avLst/>
            </a:prstGeom>
            <a:ln w="0">
              <a:noFill/>
            </a:ln>
          </p:spPr>
        </p:pic>
        <p:pic>
          <p:nvPicPr>
            <p:cNvPr id="81" name="Google Shape;163;p23" descr=""/>
            <p:cNvPicPr/>
            <p:nvPr/>
          </p:nvPicPr>
          <p:blipFill>
            <a:blip r:embed="rId4"/>
            <a:srcRect l="1853" t="0" r="0" b="0"/>
            <a:stretch/>
          </p:blipFill>
          <p:spPr>
            <a:xfrm>
              <a:off x="0" y="-14760"/>
              <a:ext cx="9143640" cy="5194800"/>
            </a:xfrm>
            <a:prstGeom prst="rect">
              <a:avLst/>
            </a:prstGeom>
            <a:ln w="0">
              <a:noFill/>
            </a:ln>
          </p:spPr>
        </p:pic>
      </p:grpSp>
      <p:sp>
        <p:nvSpPr>
          <p:cNvPr id="8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77" r:id="rId5"/>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83" name="Google Shape;172;p24" descr=""/>
          <p:cNvPicPr/>
          <p:nvPr/>
        </p:nvPicPr>
        <p:blipFill>
          <a:blip r:embed="rId2"/>
          <a:stretch/>
        </p:blipFill>
        <p:spPr>
          <a:xfrm>
            <a:off x="0" y="0"/>
            <a:ext cx="9143640" cy="5143320"/>
          </a:xfrm>
          <a:prstGeom prst="rect">
            <a:avLst/>
          </a:prstGeom>
          <a:ln w="0">
            <a:noFill/>
          </a:ln>
        </p:spPr>
      </p:pic>
      <p:grpSp>
        <p:nvGrpSpPr>
          <p:cNvPr id="84" name="Google Shape;173;p24"/>
          <p:cNvGrpSpPr/>
          <p:nvPr/>
        </p:nvGrpSpPr>
        <p:grpSpPr>
          <a:xfrm>
            <a:off x="0" y="-14760"/>
            <a:ext cx="9143640" cy="5194800"/>
            <a:chOff x="0" y="-14760"/>
            <a:chExt cx="9143640" cy="5194800"/>
          </a:xfrm>
        </p:grpSpPr>
        <p:pic>
          <p:nvPicPr>
            <p:cNvPr id="85" name="Google Shape;174;p24" descr=""/>
            <p:cNvPicPr/>
            <p:nvPr/>
          </p:nvPicPr>
          <p:blipFill>
            <a:blip r:embed="rId3"/>
            <a:srcRect l="1853" t="0" r="0" b="0"/>
            <a:stretch/>
          </p:blipFill>
          <p:spPr>
            <a:xfrm>
              <a:off x="0" y="-14760"/>
              <a:ext cx="9143640" cy="5194800"/>
            </a:xfrm>
            <a:prstGeom prst="rect">
              <a:avLst/>
            </a:prstGeom>
            <a:ln w="0">
              <a:noFill/>
            </a:ln>
          </p:spPr>
        </p:pic>
        <p:pic>
          <p:nvPicPr>
            <p:cNvPr id="86" name="Google Shape;175;p24" descr=""/>
            <p:cNvPicPr/>
            <p:nvPr/>
          </p:nvPicPr>
          <p:blipFill>
            <a:blip r:embed="rId4"/>
            <a:srcRect l="1853" t="0" r="0" b="0"/>
            <a:stretch/>
          </p:blipFill>
          <p:spPr>
            <a:xfrm>
              <a:off x="0" y="-14760"/>
              <a:ext cx="9143640" cy="5194800"/>
            </a:xfrm>
            <a:prstGeom prst="rect">
              <a:avLst/>
            </a:prstGeom>
            <a:ln w="0">
              <a:noFill/>
            </a:ln>
          </p:spPr>
        </p:pic>
      </p:grpSp>
      <p:sp>
        <p:nvSpPr>
          <p:cNvPr id="8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79" r:id="rId5"/>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88" name="Google Shape;184;p25" descr=""/>
          <p:cNvPicPr/>
          <p:nvPr/>
        </p:nvPicPr>
        <p:blipFill>
          <a:blip r:embed="rId2"/>
          <a:stretch/>
        </p:blipFill>
        <p:spPr>
          <a:xfrm>
            <a:off x="0" y="0"/>
            <a:ext cx="9143640" cy="5143320"/>
          </a:xfrm>
          <a:prstGeom prst="rect">
            <a:avLst/>
          </a:prstGeom>
          <a:ln w="0">
            <a:noFill/>
          </a:ln>
        </p:spPr>
      </p:pic>
      <p:grpSp>
        <p:nvGrpSpPr>
          <p:cNvPr id="89" name="Google Shape;185;p25"/>
          <p:cNvGrpSpPr/>
          <p:nvPr/>
        </p:nvGrpSpPr>
        <p:grpSpPr>
          <a:xfrm>
            <a:off x="0" y="-14760"/>
            <a:ext cx="9143640" cy="5194800"/>
            <a:chOff x="0" y="-14760"/>
            <a:chExt cx="9143640" cy="5194800"/>
          </a:xfrm>
        </p:grpSpPr>
        <p:pic>
          <p:nvPicPr>
            <p:cNvPr id="90" name="Google Shape;186;p25" descr=""/>
            <p:cNvPicPr/>
            <p:nvPr/>
          </p:nvPicPr>
          <p:blipFill>
            <a:blip r:embed="rId3"/>
            <a:srcRect l="1853" t="0" r="0" b="0"/>
            <a:stretch/>
          </p:blipFill>
          <p:spPr>
            <a:xfrm>
              <a:off x="0" y="-14760"/>
              <a:ext cx="9143640" cy="5194800"/>
            </a:xfrm>
            <a:prstGeom prst="rect">
              <a:avLst/>
            </a:prstGeom>
            <a:ln w="0">
              <a:noFill/>
            </a:ln>
          </p:spPr>
        </p:pic>
        <p:pic>
          <p:nvPicPr>
            <p:cNvPr id="91" name="Google Shape;187;p25" descr=""/>
            <p:cNvPicPr/>
            <p:nvPr/>
          </p:nvPicPr>
          <p:blipFill>
            <a:blip r:embed="rId4"/>
            <a:srcRect l="1853" t="0" r="0" b="0"/>
            <a:stretch/>
          </p:blipFill>
          <p:spPr>
            <a:xfrm>
              <a:off x="0" y="-14760"/>
              <a:ext cx="9143640" cy="5194800"/>
            </a:xfrm>
            <a:prstGeom prst="rect">
              <a:avLst/>
            </a:prstGeom>
            <a:ln w="0">
              <a:noFill/>
            </a:ln>
          </p:spPr>
        </p:pic>
      </p:grpSp>
      <p:sp>
        <p:nvSpPr>
          <p:cNvPr id="9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1" r:id="rId5"/>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93" name="Google Shape;198;p26" descr=""/>
          <p:cNvPicPr/>
          <p:nvPr/>
        </p:nvPicPr>
        <p:blipFill>
          <a:blip r:embed="rId2"/>
          <a:stretch/>
        </p:blipFill>
        <p:spPr>
          <a:xfrm>
            <a:off x="0" y="0"/>
            <a:ext cx="9143640" cy="5143320"/>
          </a:xfrm>
          <a:prstGeom prst="rect">
            <a:avLst/>
          </a:prstGeom>
          <a:ln w="0">
            <a:noFill/>
          </a:ln>
        </p:spPr>
      </p:pic>
      <p:grpSp>
        <p:nvGrpSpPr>
          <p:cNvPr id="94" name="Google Shape;199;p26"/>
          <p:cNvGrpSpPr/>
          <p:nvPr/>
        </p:nvGrpSpPr>
        <p:grpSpPr>
          <a:xfrm>
            <a:off x="0" y="-14760"/>
            <a:ext cx="9143640" cy="5194800"/>
            <a:chOff x="0" y="-14760"/>
            <a:chExt cx="9143640" cy="5194800"/>
          </a:xfrm>
        </p:grpSpPr>
        <p:pic>
          <p:nvPicPr>
            <p:cNvPr id="95" name="Google Shape;200;p26" descr=""/>
            <p:cNvPicPr/>
            <p:nvPr/>
          </p:nvPicPr>
          <p:blipFill>
            <a:blip r:embed="rId3"/>
            <a:srcRect l="1853" t="0" r="0" b="0"/>
            <a:stretch/>
          </p:blipFill>
          <p:spPr>
            <a:xfrm>
              <a:off x="0" y="-14760"/>
              <a:ext cx="9143640" cy="5194800"/>
            </a:xfrm>
            <a:prstGeom prst="rect">
              <a:avLst/>
            </a:prstGeom>
            <a:ln w="0">
              <a:noFill/>
            </a:ln>
          </p:spPr>
        </p:pic>
        <p:pic>
          <p:nvPicPr>
            <p:cNvPr id="96" name="Google Shape;201;p26" descr=""/>
            <p:cNvPicPr/>
            <p:nvPr/>
          </p:nvPicPr>
          <p:blipFill>
            <a:blip r:embed="rId4"/>
            <a:srcRect l="1853" t="0" r="0" b="0"/>
            <a:stretch/>
          </p:blipFill>
          <p:spPr>
            <a:xfrm>
              <a:off x="0" y="-14760"/>
              <a:ext cx="9143640" cy="5194800"/>
            </a:xfrm>
            <a:prstGeom prst="rect">
              <a:avLst/>
            </a:prstGeom>
            <a:ln w="0">
              <a:noFill/>
            </a:ln>
          </p:spPr>
        </p:pic>
      </p:grpSp>
      <p:sp>
        <p:nvSpPr>
          <p:cNvPr id="9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3" r:id="rId5"/>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98" name="Google Shape;214;p27" descr=""/>
          <p:cNvPicPr/>
          <p:nvPr/>
        </p:nvPicPr>
        <p:blipFill>
          <a:blip r:embed="rId2"/>
          <a:stretch/>
        </p:blipFill>
        <p:spPr>
          <a:xfrm flipH="1">
            <a:off x="-1440" y="0"/>
            <a:ext cx="9143640" cy="5143320"/>
          </a:xfrm>
          <a:prstGeom prst="rect">
            <a:avLst/>
          </a:prstGeom>
          <a:ln w="0">
            <a:noFill/>
          </a:ln>
        </p:spPr>
      </p:pic>
      <p:grpSp>
        <p:nvGrpSpPr>
          <p:cNvPr id="99" name="Google Shape;215;p27"/>
          <p:cNvGrpSpPr/>
          <p:nvPr/>
        </p:nvGrpSpPr>
        <p:grpSpPr>
          <a:xfrm>
            <a:off x="0" y="-14760"/>
            <a:ext cx="9143640" cy="5194800"/>
            <a:chOff x="0" y="-14760"/>
            <a:chExt cx="9143640" cy="5194800"/>
          </a:xfrm>
        </p:grpSpPr>
        <p:pic>
          <p:nvPicPr>
            <p:cNvPr id="100" name="Google Shape;216;p27" descr=""/>
            <p:cNvPicPr/>
            <p:nvPr/>
          </p:nvPicPr>
          <p:blipFill>
            <a:blip r:embed="rId3"/>
            <a:srcRect l="1853" t="0" r="0" b="0"/>
            <a:stretch/>
          </p:blipFill>
          <p:spPr>
            <a:xfrm>
              <a:off x="0" y="-14760"/>
              <a:ext cx="9143640" cy="5194800"/>
            </a:xfrm>
            <a:prstGeom prst="rect">
              <a:avLst/>
            </a:prstGeom>
            <a:ln w="0">
              <a:noFill/>
            </a:ln>
          </p:spPr>
        </p:pic>
        <p:pic>
          <p:nvPicPr>
            <p:cNvPr id="101" name="Google Shape;217;p27" descr=""/>
            <p:cNvPicPr/>
            <p:nvPr/>
          </p:nvPicPr>
          <p:blipFill>
            <a:blip r:embed="rId4"/>
            <a:srcRect l="1853" t="0" r="0" b="0"/>
            <a:stretch/>
          </p:blipFill>
          <p:spPr>
            <a:xfrm>
              <a:off x="0" y="-14760"/>
              <a:ext cx="9143640" cy="5194800"/>
            </a:xfrm>
            <a:prstGeom prst="rect">
              <a:avLst/>
            </a:prstGeom>
            <a:ln w="0">
              <a:noFill/>
            </a:ln>
          </p:spPr>
        </p:pic>
      </p:grpSp>
      <p:sp>
        <p:nvSpPr>
          <p:cNvPr id="10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5" r:id="rId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8" name="Google Shape;70;p11" descr=""/>
          <p:cNvPicPr/>
          <p:nvPr/>
        </p:nvPicPr>
        <p:blipFill>
          <a:blip r:embed="rId2"/>
          <a:stretch/>
        </p:blipFill>
        <p:spPr>
          <a:xfrm>
            <a:off x="0" y="0"/>
            <a:ext cx="9143640" cy="5143320"/>
          </a:xfrm>
          <a:prstGeom prst="rect">
            <a:avLst/>
          </a:prstGeom>
          <a:ln w="0">
            <a:noFill/>
          </a:ln>
        </p:spPr>
      </p:pic>
      <p:grpSp>
        <p:nvGrpSpPr>
          <p:cNvPr id="9" name="Google Shape;71;p11"/>
          <p:cNvGrpSpPr/>
          <p:nvPr/>
        </p:nvGrpSpPr>
        <p:grpSpPr>
          <a:xfrm>
            <a:off x="0" y="-14760"/>
            <a:ext cx="9143640" cy="5194800"/>
            <a:chOff x="0" y="-14760"/>
            <a:chExt cx="9143640" cy="5194800"/>
          </a:xfrm>
        </p:grpSpPr>
        <p:pic>
          <p:nvPicPr>
            <p:cNvPr id="10" name="Google Shape;72;p11" descr=""/>
            <p:cNvPicPr/>
            <p:nvPr/>
          </p:nvPicPr>
          <p:blipFill>
            <a:blip r:embed="rId3"/>
            <a:srcRect l="1853" t="0" r="0" b="0"/>
            <a:stretch/>
          </p:blipFill>
          <p:spPr>
            <a:xfrm>
              <a:off x="0" y="-14760"/>
              <a:ext cx="9143640" cy="5194800"/>
            </a:xfrm>
            <a:prstGeom prst="rect">
              <a:avLst/>
            </a:prstGeom>
            <a:ln w="0">
              <a:noFill/>
            </a:ln>
          </p:spPr>
        </p:pic>
        <p:pic>
          <p:nvPicPr>
            <p:cNvPr id="11" name="Google Shape;73;p11" descr=""/>
            <p:cNvPicPr/>
            <p:nvPr/>
          </p:nvPicPr>
          <p:blipFill>
            <a:blip r:embed="rId4"/>
            <a:srcRect l="1853" t="0" r="0" b="0"/>
            <a:stretch/>
          </p:blipFill>
          <p:spPr>
            <a:xfrm>
              <a:off x="0" y="-14760"/>
              <a:ext cx="9143640" cy="5194800"/>
            </a:xfrm>
            <a:prstGeom prst="rect">
              <a:avLst/>
            </a:prstGeom>
            <a:ln w="0">
              <a:noFill/>
            </a:ln>
          </p:spPr>
        </p:pic>
      </p:grpSp>
      <p:sp>
        <p:nvSpPr>
          <p:cNvPr id="12" name="PlaceHolder 1"/>
          <p:cNvSpPr>
            <a:spLocks noGrp="1"/>
          </p:cNvSpPr>
          <p:nvPr>
            <p:ph type="title"/>
          </p:nvPr>
        </p:nvSpPr>
        <p:spPr>
          <a:xfrm>
            <a:off x="1284120" y="1401480"/>
            <a:ext cx="6575760" cy="1649520"/>
          </a:xfrm>
          <a:prstGeom prst="rect">
            <a:avLst/>
          </a:prstGeom>
          <a:noFill/>
          <a:ln w="0">
            <a:noFill/>
          </a:ln>
        </p:spPr>
        <p:txBody>
          <a:bodyPr lIns="91440" rIns="91440" tIns="91440" bIns="91440" anchor="b">
            <a:noAutofit/>
          </a:bodyPr>
          <a:p>
            <a:pPr indent="0" algn="ctr">
              <a:lnSpc>
                <a:spcPct val="100000"/>
              </a:lnSpc>
              <a:buNone/>
            </a:pPr>
            <a:r>
              <a:rPr b="0" lang="fr-FR" sz="10200" spc="-1" strike="noStrike">
                <a:solidFill>
                  <a:schemeClr val="dk2"/>
                </a:solidFill>
                <a:latin typeface="Raleway Black"/>
                <a:ea typeface="Raleway Black"/>
              </a:rPr>
              <a:t>xx%</a:t>
            </a:r>
            <a:endParaRPr b="0" lang="fr-FR" sz="102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1" r:id="rId5"/>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03" name="Google Shape;232;p28" descr=""/>
          <p:cNvPicPr/>
          <p:nvPr/>
        </p:nvPicPr>
        <p:blipFill>
          <a:blip r:embed="rId2"/>
          <a:stretch/>
        </p:blipFill>
        <p:spPr>
          <a:xfrm>
            <a:off x="0" y="0"/>
            <a:ext cx="9143640" cy="5143320"/>
          </a:xfrm>
          <a:prstGeom prst="rect">
            <a:avLst/>
          </a:prstGeom>
          <a:ln w="0">
            <a:noFill/>
          </a:ln>
        </p:spPr>
      </p:pic>
      <p:grpSp>
        <p:nvGrpSpPr>
          <p:cNvPr id="104" name="Google Shape;233;p28"/>
          <p:cNvGrpSpPr/>
          <p:nvPr/>
        </p:nvGrpSpPr>
        <p:grpSpPr>
          <a:xfrm>
            <a:off x="0" y="-14760"/>
            <a:ext cx="9143640" cy="5194800"/>
            <a:chOff x="0" y="-14760"/>
            <a:chExt cx="9143640" cy="5194800"/>
          </a:xfrm>
        </p:grpSpPr>
        <p:pic>
          <p:nvPicPr>
            <p:cNvPr id="105" name="Google Shape;234;p28" descr=""/>
            <p:cNvPicPr/>
            <p:nvPr/>
          </p:nvPicPr>
          <p:blipFill>
            <a:blip r:embed="rId3"/>
            <a:srcRect l="1853" t="0" r="0" b="0"/>
            <a:stretch/>
          </p:blipFill>
          <p:spPr>
            <a:xfrm>
              <a:off x="0" y="-14760"/>
              <a:ext cx="9143640" cy="5194800"/>
            </a:xfrm>
            <a:prstGeom prst="rect">
              <a:avLst/>
            </a:prstGeom>
            <a:ln w="0">
              <a:noFill/>
            </a:ln>
          </p:spPr>
        </p:pic>
        <p:pic>
          <p:nvPicPr>
            <p:cNvPr id="106" name="Google Shape;235;p28" descr=""/>
            <p:cNvPicPr/>
            <p:nvPr/>
          </p:nvPicPr>
          <p:blipFill>
            <a:blip r:embed="rId4"/>
            <a:srcRect l="1853" t="0" r="0" b="0"/>
            <a:stretch/>
          </p:blipFill>
          <p:spPr>
            <a:xfrm>
              <a:off x="0" y="-14760"/>
              <a:ext cx="9143640" cy="5194800"/>
            </a:xfrm>
            <a:prstGeom prst="rect">
              <a:avLst/>
            </a:prstGeom>
            <a:ln w="0">
              <a:noFill/>
            </a:ln>
          </p:spPr>
        </p:pic>
      </p:grpSp>
      <p:sp>
        <p:nvSpPr>
          <p:cNvPr id="107" name="PlaceHolder 1"/>
          <p:cNvSpPr>
            <a:spLocks noGrp="1"/>
          </p:cNvSpPr>
          <p:nvPr>
            <p:ph type="title"/>
          </p:nvPr>
        </p:nvSpPr>
        <p:spPr>
          <a:xfrm>
            <a:off x="928080" y="670320"/>
            <a:ext cx="4696560" cy="768600"/>
          </a:xfrm>
          <a:prstGeom prst="rect">
            <a:avLst/>
          </a:prstGeom>
          <a:noFill/>
          <a:ln w="0">
            <a:noFill/>
          </a:ln>
        </p:spPr>
        <p:txBody>
          <a:bodyPr lIns="91440" rIns="91440" tIns="91440" bIns="91440" anchor="b">
            <a:noAutofit/>
          </a:bodyPr>
          <a:p>
            <a:pPr indent="0" algn="ctr">
              <a:lnSpc>
                <a:spcPct val="100000"/>
              </a:lnSpc>
              <a:buNone/>
            </a:pPr>
            <a:r>
              <a:rPr b="0" lang="fr-FR" sz="5400" spc="-1" strike="noStrike">
                <a:solidFill>
                  <a:schemeClr val="dk2"/>
                </a:solidFill>
                <a:latin typeface="Raleway Black"/>
                <a:ea typeface="Raleway Black"/>
              </a:rPr>
              <a:t>xx%</a:t>
            </a:r>
            <a:endParaRPr b="0" lang="fr-FR" sz="5400" spc="-1" strike="noStrike">
              <a:solidFill>
                <a:schemeClr val="dk1"/>
              </a:solidFill>
              <a:latin typeface="Arial"/>
            </a:endParaRPr>
          </a:p>
        </p:txBody>
      </p:sp>
      <p:sp>
        <p:nvSpPr>
          <p:cNvPr id="108" name="PlaceHolder 2"/>
          <p:cNvSpPr>
            <a:spLocks noGrp="1"/>
          </p:cNvSpPr>
          <p:nvPr>
            <p:ph type="title"/>
          </p:nvPr>
        </p:nvSpPr>
        <p:spPr>
          <a:xfrm>
            <a:off x="2223720" y="1967760"/>
            <a:ext cx="4696560" cy="768600"/>
          </a:xfrm>
          <a:prstGeom prst="rect">
            <a:avLst/>
          </a:prstGeom>
          <a:noFill/>
          <a:ln w="0">
            <a:noFill/>
          </a:ln>
        </p:spPr>
        <p:txBody>
          <a:bodyPr lIns="91440" rIns="91440" tIns="91440" bIns="91440" anchor="b">
            <a:noAutofit/>
          </a:bodyPr>
          <a:p>
            <a:pPr indent="0" algn="ctr">
              <a:lnSpc>
                <a:spcPct val="100000"/>
              </a:lnSpc>
              <a:buNone/>
            </a:pPr>
            <a:r>
              <a:rPr b="0" lang="fr-FR" sz="5400" spc="-1" strike="noStrike">
                <a:solidFill>
                  <a:schemeClr val="dk2"/>
                </a:solidFill>
                <a:latin typeface="Raleway Black"/>
                <a:ea typeface="Raleway Black"/>
              </a:rPr>
              <a:t>xx%</a:t>
            </a:r>
            <a:endParaRPr b="0" lang="fr-FR" sz="5400" spc="-1" strike="noStrike">
              <a:solidFill>
                <a:schemeClr val="dk1"/>
              </a:solidFill>
              <a:latin typeface="Arial"/>
            </a:endParaRPr>
          </a:p>
        </p:txBody>
      </p:sp>
      <p:sp>
        <p:nvSpPr>
          <p:cNvPr id="109" name="PlaceHolder 3"/>
          <p:cNvSpPr>
            <a:spLocks noGrp="1"/>
          </p:cNvSpPr>
          <p:nvPr>
            <p:ph type="title"/>
          </p:nvPr>
        </p:nvSpPr>
        <p:spPr>
          <a:xfrm>
            <a:off x="3519000" y="3265560"/>
            <a:ext cx="4696560" cy="768600"/>
          </a:xfrm>
          <a:prstGeom prst="rect">
            <a:avLst/>
          </a:prstGeom>
          <a:noFill/>
          <a:ln w="0">
            <a:noFill/>
          </a:ln>
        </p:spPr>
        <p:txBody>
          <a:bodyPr lIns="91440" rIns="91440" tIns="91440" bIns="91440" anchor="b">
            <a:noAutofit/>
          </a:bodyPr>
          <a:p>
            <a:pPr indent="0" algn="ctr">
              <a:lnSpc>
                <a:spcPct val="100000"/>
              </a:lnSpc>
              <a:buNone/>
            </a:pPr>
            <a:r>
              <a:rPr b="0" lang="fr-FR" sz="5400" spc="-1" strike="noStrike">
                <a:solidFill>
                  <a:schemeClr val="dk2"/>
                </a:solidFill>
                <a:latin typeface="Raleway Black"/>
                <a:ea typeface="Raleway Black"/>
              </a:rPr>
              <a:t>xx%</a:t>
            </a:r>
            <a:endParaRPr b="0" lang="fr-FR" sz="54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7" r:id="rId5"/>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10" name="Google Shape;243;p29" descr=""/>
          <p:cNvPicPr/>
          <p:nvPr/>
        </p:nvPicPr>
        <p:blipFill>
          <a:blip r:embed="rId2"/>
          <a:stretch/>
        </p:blipFill>
        <p:spPr>
          <a:xfrm>
            <a:off x="0" y="0"/>
            <a:ext cx="9143640" cy="5143320"/>
          </a:xfrm>
          <a:prstGeom prst="rect">
            <a:avLst/>
          </a:prstGeom>
          <a:ln w="0">
            <a:noFill/>
          </a:ln>
        </p:spPr>
      </p:pic>
      <p:grpSp>
        <p:nvGrpSpPr>
          <p:cNvPr id="111" name="Google Shape;244;p29"/>
          <p:cNvGrpSpPr/>
          <p:nvPr/>
        </p:nvGrpSpPr>
        <p:grpSpPr>
          <a:xfrm>
            <a:off x="0" y="-14760"/>
            <a:ext cx="9143640" cy="5194800"/>
            <a:chOff x="0" y="-14760"/>
            <a:chExt cx="9143640" cy="5194800"/>
          </a:xfrm>
        </p:grpSpPr>
        <p:pic>
          <p:nvPicPr>
            <p:cNvPr id="112" name="Google Shape;245;p29" descr=""/>
            <p:cNvPicPr/>
            <p:nvPr/>
          </p:nvPicPr>
          <p:blipFill>
            <a:blip r:embed="rId3"/>
            <a:srcRect l="1853" t="0" r="0" b="0"/>
            <a:stretch/>
          </p:blipFill>
          <p:spPr>
            <a:xfrm>
              <a:off x="0" y="-14760"/>
              <a:ext cx="9143640" cy="5194800"/>
            </a:xfrm>
            <a:prstGeom prst="rect">
              <a:avLst/>
            </a:prstGeom>
            <a:ln w="0">
              <a:noFill/>
            </a:ln>
          </p:spPr>
        </p:pic>
        <p:pic>
          <p:nvPicPr>
            <p:cNvPr id="113" name="Google Shape;246;p29" descr=""/>
            <p:cNvPicPr/>
            <p:nvPr/>
          </p:nvPicPr>
          <p:blipFill>
            <a:blip r:embed="rId4"/>
            <a:srcRect l="1853" t="0" r="0" b="0"/>
            <a:stretch/>
          </p:blipFill>
          <p:spPr>
            <a:xfrm>
              <a:off x="0" y="-14760"/>
              <a:ext cx="9143640" cy="5194800"/>
            </a:xfrm>
            <a:prstGeom prst="rect">
              <a:avLst/>
            </a:prstGeom>
            <a:ln w="0">
              <a:noFill/>
            </a:ln>
          </p:spPr>
        </p:pic>
      </p:grpSp>
      <p:sp>
        <p:nvSpPr>
          <p:cNvPr id="114" name="PlaceHolder 1"/>
          <p:cNvSpPr>
            <a:spLocks noGrp="1"/>
          </p:cNvSpPr>
          <p:nvPr>
            <p:ph type="title"/>
          </p:nvPr>
        </p:nvSpPr>
        <p:spPr>
          <a:xfrm>
            <a:off x="1431360" y="707760"/>
            <a:ext cx="6280920" cy="1225080"/>
          </a:xfrm>
          <a:prstGeom prst="rect">
            <a:avLst/>
          </a:prstGeom>
          <a:noFill/>
          <a:ln w="0">
            <a:noFill/>
          </a:ln>
        </p:spPr>
        <p:txBody>
          <a:bodyPr lIns="91440" rIns="91440" tIns="91440" bIns="91440" anchor="b">
            <a:noAutofit/>
          </a:bodyPr>
          <a:p>
            <a:pPr indent="0">
              <a:buNone/>
            </a:pPr>
            <a:r>
              <a:rPr b="0" lang="fr-FR" sz="6000" spc="-1" strike="noStrike">
                <a:solidFill>
                  <a:schemeClr val="dk1"/>
                </a:solidFill>
                <a:latin typeface="Arial"/>
              </a:rPr>
              <a:t>Click to edit the title text format</a:t>
            </a:r>
            <a:endParaRPr b="0" lang="fr-FR" sz="6000" spc="-1" strike="noStrike">
              <a:solidFill>
                <a:schemeClr val="dk1"/>
              </a:solidFill>
              <a:latin typeface="Arial"/>
            </a:endParaRPr>
          </a:p>
        </p:txBody>
      </p:sp>
      <p:sp>
        <p:nvSpPr>
          <p:cNvPr id="115" name="Google Shape;249;p29"/>
          <p:cNvSpPr/>
          <p:nvPr/>
        </p:nvSpPr>
        <p:spPr>
          <a:xfrm>
            <a:off x="2099160" y="3611880"/>
            <a:ext cx="4945320" cy="555840"/>
          </a:xfrm>
          <a:prstGeom prst="rect">
            <a:avLst/>
          </a:prstGeom>
          <a:noFill/>
          <a:ln w="0">
            <a:noFill/>
          </a:ln>
        </p:spPr>
        <p:style>
          <a:lnRef idx="0"/>
          <a:fillRef idx="0"/>
          <a:effectRef idx="0"/>
          <a:fontRef idx="minor"/>
        </p:style>
        <p:txBody>
          <a:bodyPr tIns="91440" bIns="91440" anchor="t">
            <a:noAutofit/>
          </a:bodyPr>
          <a:p>
            <a:pPr algn="ctr" defTabSz="914400">
              <a:lnSpc>
                <a:spcPct val="100000"/>
              </a:lnSpc>
              <a:spcBef>
                <a:spcPts val="300"/>
              </a:spcBef>
              <a:tabLst>
                <a:tab algn="l" pos="0"/>
              </a:tabLst>
            </a:pPr>
            <a:r>
              <a:rPr b="1" lang="en" sz="1200" spc="-1" strike="noStrike">
                <a:solidFill>
                  <a:schemeClr val="dk1"/>
                </a:solidFill>
                <a:latin typeface="Archivo"/>
                <a:ea typeface="Archivo"/>
              </a:rPr>
              <a:t>CREDITS:</a:t>
            </a:r>
            <a:r>
              <a:rPr b="0" lang="en" sz="1200" spc="-1" strike="noStrike">
                <a:solidFill>
                  <a:schemeClr val="dk1"/>
                </a:solidFill>
                <a:latin typeface="Archivo"/>
                <a:ea typeface="Archivo"/>
              </a:rPr>
              <a:t> This presentation template was created by </a:t>
            </a:r>
            <a:r>
              <a:rPr b="1" lang="en" sz="1200" spc="-1" strike="noStrike" u="sng">
                <a:solidFill>
                  <a:schemeClr val="hlink"/>
                </a:solidFill>
                <a:uFillTx/>
                <a:latin typeface="Archivo"/>
                <a:ea typeface="Archivo"/>
                <a:hlinkClick r:id="rId5"/>
              </a:rPr>
              <a:t>Slidesgo</a:t>
            </a:r>
            <a:r>
              <a:rPr b="0" lang="en" sz="1200" spc="-1" strike="noStrike">
                <a:solidFill>
                  <a:schemeClr val="dk1"/>
                </a:solidFill>
                <a:latin typeface="Archivo"/>
                <a:ea typeface="Archivo"/>
              </a:rPr>
              <a:t>, and includes icons by </a:t>
            </a:r>
            <a:r>
              <a:rPr b="1" lang="en" sz="1200" spc="-1" strike="noStrike" u="sng">
                <a:solidFill>
                  <a:schemeClr val="dk1"/>
                </a:solidFill>
                <a:uFillTx/>
                <a:latin typeface="Archivo"/>
                <a:ea typeface="Archivo"/>
                <a:hlinkClick r:id="rId6"/>
              </a:rPr>
              <a:t>Flaticon</a:t>
            </a:r>
            <a:r>
              <a:rPr b="0" lang="en" sz="1200" spc="-1" strike="noStrike">
                <a:solidFill>
                  <a:schemeClr val="dk1"/>
                </a:solidFill>
                <a:latin typeface="Archivo"/>
                <a:ea typeface="Archivo"/>
              </a:rPr>
              <a:t>, and infographics &amp; images by </a:t>
            </a:r>
            <a:r>
              <a:rPr b="1" lang="en" sz="1200" spc="-1" strike="noStrike" u="sng">
                <a:solidFill>
                  <a:schemeClr val="dk1"/>
                </a:solidFill>
                <a:uFillTx/>
                <a:latin typeface="Archivo"/>
                <a:ea typeface="Archivo"/>
                <a:hlinkClick r:id="rId7"/>
              </a:rPr>
              <a:t>Freepik</a:t>
            </a:r>
            <a:r>
              <a:rPr b="0" lang="en" sz="1200" spc="-1" strike="noStrike" u="sng">
                <a:solidFill>
                  <a:schemeClr val="dk1"/>
                </a:solidFill>
                <a:uFillTx/>
                <a:latin typeface="Archivo"/>
                <a:ea typeface="Archivo"/>
              </a:rPr>
              <a:t> </a:t>
            </a:r>
            <a:endParaRPr b="0" lang="en-US" sz="1200" spc="-1" strike="noStrike">
              <a:solidFill>
                <a:srgbClr val="000000"/>
              </a:solidFill>
              <a:latin typeface="OpenSymbol"/>
            </a:endParaRPr>
          </a:p>
        </p:txBody>
      </p:sp>
      <p:sp>
        <p:nvSpPr>
          <p:cNvPr id="11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9" r:id="rId8"/>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17" name="Google Shape;251;p30" descr=""/>
          <p:cNvPicPr/>
          <p:nvPr/>
        </p:nvPicPr>
        <p:blipFill>
          <a:blip r:embed="rId2"/>
          <a:stretch/>
        </p:blipFill>
        <p:spPr>
          <a:xfrm>
            <a:off x="0" y="0"/>
            <a:ext cx="9143640" cy="5143320"/>
          </a:xfrm>
          <a:prstGeom prst="rect">
            <a:avLst/>
          </a:prstGeom>
          <a:ln w="0">
            <a:noFill/>
          </a:ln>
        </p:spPr>
      </p:pic>
      <p:grpSp>
        <p:nvGrpSpPr>
          <p:cNvPr id="118" name="Google Shape;252;p30"/>
          <p:cNvGrpSpPr/>
          <p:nvPr/>
        </p:nvGrpSpPr>
        <p:grpSpPr>
          <a:xfrm>
            <a:off x="0" y="-14760"/>
            <a:ext cx="9143640" cy="5194800"/>
            <a:chOff x="0" y="-14760"/>
            <a:chExt cx="9143640" cy="5194800"/>
          </a:xfrm>
        </p:grpSpPr>
        <p:pic>
          <p:nvPicPr>
            <p:cNvPr id="119" name="Google Shape;253;p30" descr=""/>
            <p:cNvPicPr/>
            <p:nvPr/>
          </p:nvPicPr>
          <p:blipFill>
            <a:blip r:embed="rId3"/>
            <a:srcRect l="1853" t="0" r="0" b="0"/>
            <a:stretch/>
          </p:blipFill>
          <p:spPr>
            <a:xfrm>
              <a:off x="0" y="-14760"/>
              <a:ext cx="9143640" cy="5194800"/>
            </a:xfrm>
            <a:prstGeom prst="rect">
              <a:avLst/>
            </a:prstGeom>
            <a:ln w="0">
              <a:noFill/>
            </a:ln>
          </p:spPr>
        </p:pic>
        <p:pic>
          <p:nvPicPr>
            <p:cNvPr id="120" name="Google Shape;254;p30" descr=""/>
            <p:cNvPicPr/>
            <p:nvPr/>
          </p:nvPicPr>
          <p:blipFill>
            <a:blip r:embed="rId4"/>
            <a:srcRect l="1853" t="0" r="0" b="0"/>
            <a:stretch/>
          </p:blipFill>
          <p:spPr>
            <a:xfrm>
              <a:off x="0" y="-14760"/>
              <a:ext cx="9143640" cy="5194800"/>
            </a:xfrm>
            <a:prstGeom prst="rect">
              <a:avLst/>
            </a:prstGeom>
            <a:ln w="0">
              <a:noFill/>
            </a:ln>
          </p:spPr>
        </p:pic>
      </p:grpSp>
    </p:spTree>
  </p:cSld>
  <p:clrMap bg1="lt1" bg2="lt2" tx1="dk1" tx2="dk2" accent1="accent1" accent2="accent2" accent3="accent3" accent4="accent4" accent5="accent5" accent6="accent6" hlink="hlink" folHlink="folHlink"/>
  <p:sldLayoutIdLst>
    <p:sldLayoutId id="2147483691" r:id="rId5"/>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21" name="Google Shape;24;p4" descr=""/>
          <p:cNvPicPr/>
          <p:nvPr/>
        </p:nvPicPr>
        <p:blipFill>
          <a:blip r:embed="rId2"/>
          <a:stretch/>
        </p:blipFill>
        <p:spPr>
          <a:xfrm>
            <a:off x="-55440" y="0"/>
            <a:ext cx="9199080" cy="5142960"/>
          </a:xfrm>
          <a:prstGeom prst="rect">
            <a:avLst/>
          </a:prstGeom>
          <a:ln w="0">
            <a:noFill/>
          </a:ln>
        </p:spPr>
      </p:pic>
      <p:grpSp>
        <p:nvGrpSpPr>
          <p:cNvPr id="122" name="Google Shape;25;p4"/>
          <p:cNvGrpSpPr/>
          <p:nvPr/>
        </p:nvGrpSpPr>
        <p:grpSpPr>
          <a:xfrm>
            <a:off x="0" y="-14760"/>
            <a:ext cx="9143640" cy="5194800"/>
            <a:chOff x="0" y="-14760"/>
            <a:chExt cx="9143640" cy="5194800"/>
          </a:xfrm>
        </p:grpSpPr>
        <p:pic>
          <p:nvPicPr>
            <p:cNvPr id="123" name="Google Shape;26;p4" descr=""/>
            <p:cNvPicPr/>
            <p:nvPr/>
          </p:nvPicPr>
          <p:blipFill>
            <a:blip r:embed="rId3"/>
            <a:srcRect l="1853" t="0" r="0" b="0"/>
            <a:stretch/>
          </p:blipFill>
          <p:spPr>
            <a:xfrm>
              <a:off x="0" y="-14760"/>
              <a:ext cx="9143640" cy="5194800"/>
            </a:xfrm>
            <a:prstGeom prst="rect">
              <a:avLst/>
            </a:prstGeom>
            <a:ln w="0">
              <a:noFill/>
            </a:ln>
          </p:spPr>
        </p:pic>
        <p:pic>
          <p:nvPicPr>
            <p:cNvPr id="124" name="Google Shape;27;p4" descr=""/>
            <p:cNvPicPr/>
            <p:nvPr/>
          </p:nvPicPr>
          <p:blipFill>
            <a:blip r:embed="rId4"/>
            <a:srcRect l="1853" t="0" r="0" b="0"/>
            <a:stretch/>
          </p:blipFill>
          <p:spPr>
            <a:xfrm>
              <a:off x="0" y="-14760"/>
              <a:ext cx="9143640" cy="5194800"/>
            </a:xfrm>
            <a:prstGeom prst="rect">
              <a:avLst/>
            </a:prstGeom>
            <a:ln w="0">
              <a:noFill/>
            </a:ln>
          </p:spPr>
        </p:pic>
      </p:grpSp>
      <p:sp>
        <p:nvSpPr>
          <p:cNvPr id="12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
        <p:nvSpPr>
          <p:cNvPr id="126" name="PlaceHolder 2"/>
          <p:cNvSpPr>
            <a:spLocks noGrp="1"/>
          </p:cNvSpPr>
          <p:nvPr>
            <p:ph type="body"/>
          </p:nvPr>
        </p:nvSpPr>
        <p:spPr>
          <a:xfrm>
            <a:off x="720000" y="1160640"/>
            <a:ext cx="7703640" cy="341604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400" spc="-1" strike="noStrike">
                <a:solidFill>
                  <a:srgbClr val="000000"/>
                </a:solidFill>
                <a:latin typeface="Arial"/>
              </a:rPr>
              <a:t>Fifth Outline Level</a:t>
            </a:r>
            <a:endParaRPr b="0" lang="fr-FR" sz="14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400" spc="-1" strike="noStrike">
                <a:solidFill>
                  <a:srgbClr val="000000"/>
                </a:solidFill>
                <a:latin typeface="Arial"/>
              </a:rPr>
              <a:t>Sixth Outline Level</a:t>
            </a:r>
            <a:endParaRPr b="0" lang="fr-FR" sz="14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400" spc="-1" strike="noStrike">
                <a:solidFill>
                  <a:srgbClr val="000000"/>
                </a:solidFill>
                <a:latin typeface="Arial"/>
              </a:rPr>
              <a:t>Seventh Outline Level</a:t>
            </a:r>
            <a:endParaRPr b="0" lang="fr-FR"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3" r:id="rId5"/>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29" name="Google Shape;256;p31" descr=""/>
          <p:cNvPicPr/>
          <p:nvPr/>
        </p:nvPicPr>
        <p:blipFill>
          <a:blip r:embed="rId2"/>
          <a:stretch/>
        </p:blipFill>
        <p:spPr>
          <a:xfrm>
            <a:off x="0" y="0"/>
            <a:ext cx="9143640" cy="5142960"/>
          </a:xfrm>
          <a:prstGeom prst="rect">
            <a:avLst/>
          </a:prstGeom>
          <a:ln w="0">
            <a:noFill/>
          </a:ln>
        </p:spPr>
      </p:pic>
      <p:grpSp>
        <p:nvGrpSpPr>
          <p:cNvPr id="130" name="Google Shape;257;p31"/>
          <p:cNvGrpSpPr/>
          <p:nvPr/>
        </p:nvGrpSpPr>
        <p:grpSpPr>
          <a:xfrm>
            <a:off x="0" y="-14760"/>
            <a:ext cx="9143640" cy="5194800"/>
            <a:chOff x="0" y="-14760"/>
            <a:chExt cx="9143640" cy="5194800"/>
          </a:xfrm>
        </p:grpSpPr>
        <p:pic>
          <p:nvPicPr>
            <p:cNvPr id="131" name="Google Shape;258;p31" descr=""/>
            <p:cNvPicPr/>
            <p:nvPr/>
          </p:nvPicPr>
          <p:blipFill>
            <a:blip r:embed="rId3"/>
            <a:srcRect l="1853" t="0" r="0" b="0"/>
            <a:stretch/>
          </p:blipFill>
          <p:spPr>
            <a:xfrm>
              <a:off x="0" y="-14760"/>
              <a:ext cx="9143640" cy="5194800"/>
            </a:xfrm>
            <a:prstGeom prst="rect">
              <a:avLst/>
            </a:prstGeom>
            <a:ln w="0">
              <a:noFill/>
            </a:ln>
          </p:spPr>
        </p:pic>
        <p:pic>
          <p:nvPicPr>
            <p:cNvPr id="132" name="Google Shape;259;p31" descr=""/>
            <p:cNvPicPr/>
            <p:nvPr/>
          </p:nvPicPr>
          <p:blipFill>
            <a:blip r:embed="rId4"/>
            <a:srcRect l="1853" t="0" r="0" b="0"/>
            <a:stretch/>
          </p:blipFill>
          <p:spPr>
            <a:xfrm>
              <a:off x="0" y="-14760"/>
              <a:ext cx="9143640" cy="5194800"/>
            </a:xfrm>
            <a:prstGeom prst="rect">
              <a:avLst/>
            </a:prstGeom>
            <a:ln w="0">
              <a:noFill/>
            </a:ln>
          </p:spPr>
        </p:pic>
      </p:grpSp>
    </p:spTree>
  </p:cSld>
  <p:clrMap bg1="lt1" bg2="lt2" tx1="dk1" tx2="dk2" accent1="accent1" accent2="accent2" accent3="accent3" accent4="accent4" accent5="accent5" accent6="accent6" hlink="hlink" folHlink="folHlink"/>
  <p:sldLayoutIdLst>
    <p:sldLayoutId id="2147483695" r:id="rId5"/>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33" name="Google Shape;31;p5" descr=""/>
          <p:cNvPicPr/>
          <p:nvPr/>
        </p:nvPicPr>
        <p:blipFill>
          <a:blip r:embed="rId2"/>
          <a:stretch/>
        </p:blipFill>
        <p:spPr>
          <a:xfrm>
            <a:off x="0" y="0"/>
            <a:ext cx="9143640" cy="5143320"/>
          </a:xfrm>
          <a:prstGeom prst="rect">
            <a:avLst/>
          </a:prstGeom>
          <a:ln w="0">
            <a:noFill/>
          </a:ln>
        </p:spPr>
      </p:pic>
      <p:grpSp>
        <p:nvGrpSpPr>
          <p:cNvPr id="134" name="Google Shape;32;p5"/>
          <p:cNvGrpSpPr/>
          <p:nvPr/>
        </p:nvGrpSpPr>
        <p:grpSpPr>
          <a:xfrm>
            <a:off x="0" y="-14760"/>
            <a:ext cx="9143640" cy="5194800"/>
            <a:chOff x="0" y="-14760"/>
            <a:chExt cx="9143640" cy="5194800"/>
          </a:xfrm>
        </p:grpSpPr>
        <p:pic>
          <p:nvPicPr>
            <p:cNvPr id="135" name="Google Shape;33;p5" descr=""/>
            <p:cNvPicPr/>
            <p:nvPr/>
          </p:nvPicPr>
          <p:blipFill>
            <a:blip r:embed="rId3"/>
            <a:srcRect l="1853" t="0" r="0" b="0"/>
            <a:stretch/>
          </p:blipFill>
          <p:spPr>
            <a:xfrm>
              <a:off x="0" y="-14760"/>
              <a:ext cx="9143640" cy="5194800"/>
            </a:xfrm>
            <a:prstGeom prst="rect">
              <a:avLst/>
            </a:prstGeom>
            <a:ln w="0">
              <a:noFill/>
            </a:ln>
          </p:spPr>
        </p:pic>
        <p:pic>
          <p:nvPicPr>
            <p:cNvPr id="136" name="Google Shape;34;p5" descr=""/>
            <p:cNvPicPr/>
            <p:nvPr/>
          </p:nvPicPr>
          <p:blipFill>
            <a:blip r:embed="rId4"/>
            <a:srcRect l="1853" t="0" r="0" b="0"/>
            <a:stretch/>
          </p:blipFill>
          <p:spPr>
            <a:xfrm>
              <a:off x="0" y="-14760"/>
              <a:ext cx="9143640" cy="5194800"/>
            </a:xfrm>
            <a:prstGeom prst="rect">
              <a:avLst/>
            </a:prstGeom>
            <a:ln w="0">
              <a:noFill/>
            </a:ln>
          </p:spPr>
        </p:pic>
      </p:grpSp>
      <p:sp>
        <p:nvSpPr>
          <p:cNvPr id="13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7" r:id="rId5"/>
  </p:sldLayoutIdLst>
</p:sldMaster>
</file>

<file path=ppt/slideMasters/slideMaster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41" name="Google Shape;41;p6" descr=""/>
          <p:cNvPicPr/>
          <p:nvPr/>
        </p:nvPicPr>
        <p:blipFill>
          <a:blip r:embed="rId2"/>
          <a:stretch/>
        </p:blipFill>
        <p:spPr>
          <a:xfrm>
            <a:off x="0" y="0"/>
            <a:ext cx="9143640" cy="5143320"/>
          </a:xfrm>
          <a:prstGeom prst="rect">
            <a:avLst/>
          </a:prstGeom>
          <a:ln w="0">
            <a:noFill/>
          </a:ln>
        </p:spPr>
      </p:pic>
      <p:grpSp>
        <p:nvGrpSpPr>
          <p:cNvPr id="142" name="Google Shape;42;p6"/>
          <p:cNvGrpSpPr/>
          <p:nvPr/>
        </p:nvGrpSpPr>
        <p:grpSpPr>
          <a:xfrm>
            <a:off x="0" y="-25920"/>
            <a:ext cx="9143640" cy="5194800"/>
            <a:chOff x="0" y="-25920"/>
            <a:chExt cx="9143640" cy="5194800"/>
          </a:xfrm>
        </p:grpSpPr>
        <p:pic>
          <p:nvPicPr>
            <p:cNvPr id="143" name="Google Shape;43;p6" descr=""/>
            <p:cNvPicPr/>
            <p:nvPr/>
          </p:nvPicPr>
          <p:blipFill>
            <a:blip r:embed="rId3"/>
            <a:srcRect l="1853" t="0" r="0" b="0"/>
            <a:stretch/>
          </p:blipFill>
          <p:spPr>
            <a:xfrm>
              <a:off x="0" y="-25920"/>
              <a:ext cx="9143640" cy="5194800"/>
            </a:xfrm>
            <a:prstGeom prst="rect">
              <a:avLst/>
            </a:prstGeom>
            <a:ln w="0">
              <a:noFill/>
            </a:ln>
          </p:spPr>
        </p:pic>
        <p:pic>
          <p:nvPicPr>
            <p:cNvPr id="144" name="Google Shape;44;p6" descr=""/>
            <p:cNvPicPr/>
            <p:nvPr/>
          </p:nvPicPr>
          <p:blipFill>
            <a:blip r:embed="rId4"/>
            <a:srcRect l="1853" t="0" r="0" b="0"/>
            <a:stretch/>
          </p:blipFill>
          <p:spPr>
            <a:xfrm>
              <a:off x="0" y="-25920"/>
              <a:ext cx="9143640" cy="5194800"/>
            </a:xfrm>
            <a:prstGeom prst="rect">
              <a:avLst/>
            </a:prstGeom>
            <a:ln w="0">
              <a:noFill/>
            </a:ln>
          </p:spPr>
        </p:pic>
      </p:grpSp>
      <p:sp>
        <p:nvSpPr>
          <p:cNvPr id="14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9" r:id="rId5"/>
  </p:sldLayoutIdLst>
</p:sldMaster>
</file>

<file path=ppt/slideMasters/slideMaster2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47" name="Google Shape;47;p7" descr=""/>
          <p:cNvPicPr/>
          <p:nvPr/>
        </p:nvPicPr>
        <p:blipFill>
          <a:blip r:embed="rId2"/>
          <a:stretch/>
        </p:blipFill>
        <p:spPr>
          <a:xfrm>
            <a:off x="0" y="0"/>
            <a:ext cx="9143640" cy="5143320"/>
          </a:xfrm>
          <a:prstGeom prst="rect">
            <a:avLst/>
          </a:prstGeom>
          <a:ln w="0">
            <a:noFill/>
          </a:ln>
        </p:spPr>
      </p:pic>
      <p:grpSp>
        <p:nvGrpSpPr>
          <p:cNvPr id="148" name="Google Shape;48;p7"/>
          <p:cNvGrpSpPr/>
          <p:nvPr/>
        </p:nvGrpSpPr>
        <p:grpSpPr>
          <a:xfrm>
            <a:off x="0" y="-14760"/>
            <a:ext cx="9143640" cy="5194800"/>
            <a:chOff x="0" y="-14760"/>
            <a:chExt cx="9143640" cy="5194800"/>
          </a:xfrm>
        </p:grpSpPr>
        <p:pic>
          <p:nvPicPr>
            <p:cNvPr id="149" name="Google Shape;49;p7" descr=""/>
            <p:cNvPicPr/>
            <p:nvPr/>
          </p:nvPicPr>
          <p:blipFill>
            <a:blip r:embed="rId3"/>
            <a:srcRect l="1853" t="0" r="0" b="0"/>
            <a:stretch/>
          </p:blipFill>
          <p:spPr>
            <a:xfrm>
              <a:off x="0" y="-14760"/>
              <a:ext cx="9143640" cy="5194800"/>
            </a:xfrm>
            <a:prstGeom prst="rect">
              <a:avLst/>
            </a:prstGeom>
            <a:ln w="0">
              <a:noFill/>
            </a:ln>
          </p:spPr>
        </p:pic>
        <p:pic>
          <p:nvPicPr>
            <p:cNvPr id="150" name="Google Shape;50;p7" descr=""/>
            <p:cNvPicPr/>
            <p:nvPr/>
          </p:nvPicPr>
          <p:blipFill>
            <a:blip r:embed="rId4"/>
            <a:srcRect l="1853" t="0" r="0" b="0"/>
            <a:stretch/>
          </p:blipFill>
          <p:spPr>
            <a:xfrm>
              <a:off x="0" y="-14760"/>
              <a:ext cx="9143640" cy="5194800"/>
            </a:xfrm>
            <a:prstGeom prst="rect">
              <a:avLst/>
            </a:prstGeom>
            <a:ln w="0">
              <a:noFill/>
            </a:ln>
          </p:spPr>
        </p:pic>
      </p:grpSp>
      <p:sp>
        <p:nvSpPr>
          <p:cNvPr id="151" name="PlaceHolder 1"/>
          <p:cNvSpPr>
            <a:spLocks noGrp="1"/>
          </p:cNvSpPr>
          <p:nvPr>
            <p:ph type="title"/>
          </p:nvPr>
        </p:nvSpPr>
        <p:spPr>
          <a:xfrm>
            <a:off x="720000" y="444960"/>
            <a:ext cx="7710480" cy="572400"/>
          </a:xfrm>
          <a:prstGeom prst="rect">
            <a:avLst/>
          </a:prstGeom>
          <a:noFill/>
          <a:ln w="0">
            <a:noFill/>
          </a:ln>
        </p:spPr>
        <p:txBody>
          <a:bodyPr lIns="91440" rIns="91440" tIns="91440" bIns="91440" anchor="t">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701" r:id="rId5"/>
  </p:sldLayoutIdLst>
</p:sldMaster>
</file>

<file path=ppt/slideMasters/slideMaster2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52" name="Google Shape;54;p8" descr=""/>
          <p:cNvPicPr/>
          <p:nvPr/>
        </p:nvPicPr>
        <p:blipFill>
          <a:blip r:embed="rId2"/>
          <a:stretch/>
        </p:blipFill>
        <p:spPr>
          <a:xfrm>
            <a:off x="0" y="0"/>
            <a:ext cx="9143640" cy="5142960"/>
          </a:xfrm>
          <a:prstGeom prst="rect">
            <a:avLst/>
          </a:prstGeom>
          <a:ln w="0">
            <a:noFill/>
          </a:ln>
        </p:spPr>
      </p:pic>
      <p:grpSp>
        <p:nvGrpSpPr>
          <p:cNvPr id="153" name="Google Shape;55;p8"/>
          <p:cNvGrpSpPr/>
          <p:nvPr/>
        </p:nvGrpSpPr>
        <p:grpSpPr>
          <a:xfrm>
            <a:off x="0" y="-14760"/>
            <a:ext cx="9143640" cy="5194800"/>
            <a:chOff x="0" y="-14760"/>
            <a:chExt cx="9143640" cy="5194800"/>
          </a:xfrm>
        </p:grpSpPr>
        <p:pic>
          <p:nvPicPr>
            <p:cNvPr id="154" name="Google Shape;56;p8" descr=""/>
            <p:cNvPicPr/>
            <p:nvPr/>
          </p:nvPicPr>
          <p:blipFill>
            <a:blip r:embed="rId3"/>
            <a:srcRect l="1853" t="0" r="0" b="0"/>
            <a:stretch/>
          </p:blipFill>
          <p:spPr>
            <a:xfrm>
              <a:off x="0" y="-14760"/>
              <a:ext cx="9143640" cy="5194800"/>
            </a:xfrm>
            <a:prstGeom prst="rect">
              <a:avLst/>
            </a:prstGeom>
            <a:ln w="0">
              <a:noFill/>
            </a:ln>
          </p:spPr>
        </p:pic>
        <p:pic>
          <p:nvPicPr>
            <p:cNvPr id="155" name="Google Shape;57;p8" descr=""/>
            <p:cNvPicPr/>
            <p:nvPr/>
          </p:nvPicPr>
          <p:blipFill>
            <a:blip r:embed="rId4"/>
            <a:srcRect l="1853" t="0" r="0" b="0"/>
            <a:stretch/>
          </p:blipFill>
          <p:spPr>
            <a:xfrm>
              <a:off x="0" y="-14760"/>
              <a:ext cx="9143640" cy="5194800"/>
            </a:xfrm>
            <a:prstGeom prst="rect">
              <a:avLst/>
            </a:prstGeom>
            <a:ln w="0">
              <a:noFill/>
            </a:ln>
          </p:spPr>
        </p:pic>
      </p:grpSp>
      <p:sp>
        <p:nvSpPr>
          <p:cNvPr id="156" name="PlaceHolder 1"/>
          <p:cNvSpPr>
            <a:spLocks noGrp="1"/>
          </p:cNvSpPr>
          <p:nvPr>
            <p:ph type="title"/>
          </p:nvPr>
        </p:nvSpPr>
        <p:spPr>
          <a:xfrm>
            <a:off x="1286640" y="1158480"/>
            <a:ext cx="6570360" cy="2826720"/>
          </a:xfrm>
          <a:prstGeom prst="rect">
            <a:avLst/>
          </a:prstGeom>
          <a:noFill/>
          <a:ln w="0">
            <a:noFill/>
          </a:ln>
        </p:spPr>
        <p:txBody>
          <a:bodyPr lIns="91440" rIns="91440" tIns="91440" bIns="91440" anchor="ctr">
            <a:noAutofit/>
          </a:bodyPr>
          <a:p>
            <a:pPr indent="0">
              <a:buNone/>
            </a:pPr>
            <a:r>
              <a:rPr b="0" lang="fr-FR" sz="8800" spc="-1" strike="noStrike">
                <a:solidFill>
                  <a:schemeClr val="dk1"/>
                </a:solidFill>
                <a:latin typeface="Arial"/>
              </a:rPr>
              <a:t>Click to edit the title text format</a:t>
            </a:r>
            <a:endParaRPr b="0" lang="fr-FR" sz="88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703" r:id="rId5"/>
  </p:sldLayoutIdLst>
</p:sldMaster>
</file>

<file path=ppt/slideMasters/slideMaster2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57" name="Google Shape;60;p9" descr=""/>
          <p:cNvPicPr/>
          <p:nvPr/>
        </p:nvPicPr>
        <p:blipFill>
          <a:blip r:embed="rId2"/>
          <a:srcRect l="554" t="0" r="543" b="0"/>
          <a:stretch/>
        </p:blipFill>
        <p:spPr>
          <a:xfrm>
            <a:off x="0" y="-28440"/>
            <a:ext cx="9143640" cy="5200200"/>
          </a:xfrm>
          <a:prstGeom prst="rect">
            <a:avLst/>
          </a:prstGeom>
          <a:ln w="0">
            <a:noFill/>
          </a:ln>
        </p:spPr>
      </p:pic>
      <p:grpSp>
        <p:nvGrpSpPr>
          <p:cNvPr id="158" name="Google Shape;61;p9"/>
          <p:cNvGrpSpPr/>
          <p:nvPr/>
        </p:nvGrpSpPr>
        <p:grpSpPr>
          <a:xfrm>
            <a:off x="0" y="-25920"/>
            <a:ext cx="9143640" cy="5194800"/>
            <a:chOff x="0" y="-25920"/>
            <a:chExt cx="9143640" cy="5194800"/>
          </a:xfrm>
        </p:grpSpPr>
        <p:pic>
          <p:nvPicPr>
            <p:cNvPr id="159" name="Google Shape;62;p9" descr=""/>
            <p:cNvPicPr/>
            <p:nvPr/>
          </p:nvPicPr>
          <p:blipFill>
            <a:blip r:embed="rId3"/>
            <a:srcRect l="1853" t="0" r="0" b="0"/>
            <a:stretch/>
          </p:blipFill>
          <p:spPr>
            <a:xfrm>
              <a:off x="0" y="-25920"/>
              <a:ext cx="9143640" cy="5194800"/>
            </a:xfrm>
            <a:prstGeom prst="rect">
              <a:avLst/>
            </a:prstGeom>
            <a:ln w="0">
              <a:noFill/>
            </a:ln>
          </p:spPr>
        </p:pic>
        <p:pic>
          <p:nvPicPr>
            <p:cNvPr id="160" name="Google Shape;63;p9" descr=""/>
            <p:cNvPicPr/>
            <p:nvPr/>
          </p:nvPicPr>
          <p:blipFill>
            <a:blip r:embed="rId4"/>
            <a:srcRect l="1853" t="0" r="0" b="0"/>
            <a:stretch/>
          </p:blipFill>
          <p:spPr>
            <a:xfrm>
              <a:off x="0" y="-25920"/>
              <a:ext cx="9143640" cy="5194800"/>
            </a:xfrm>
            <a:prstGeom prst="rect">
              <a:avLst/>
            </a:prstGeom>
            <a:ln w="0">
              <a:noFill/>
            </a:ln>
          </p:spPr>
        </p:pic>
      </p:grpSp>
      <p:sp>
        <p:nvSpPr>
          <p:cNvPr id="161" name="PlaceHolder 1"/>
          <p:cNvSpPr>
            <a:spLocks noGrp="1"/>
          </p:cNvSpPr>
          <p:nvPr>
            <p:ph type="title"/>
          </p:nvPr>
        </p:nvSpPr>
        <p:spPr>
          <a:xfrm>
            <a:off x="1764360" y="1116000"/>
            <a:ext cx="5614920" cy="2099880"/>
          </a:xfrm>
          <a:prstGeom prst="rect">
            <a:avLst/>
          </a:prstGeom>
          <a:noFill/>
          <a:ln w="0">
            <a:noFill/>
          </a:ln>
        </p:spPr>
        <p:txBody>
          <a:bodyPr lIns="91440" rIns="91440" tIns="91440" bIns="91440" anchor="ctr">
            <a:noAutofit/>
          </a:bodyPr>
          <a:p>
            <a:pPr indent="0">
              <a:buNone/>
            </a:pPr>
            <a:r>
              <a:rPr b="0" lang="fr-FR" sz="6000" spc="-1" strike="noStrike">
                <a:solidFill>
                  <a:schemeClr val="dk1"/>
                </a:solidFill>
                <a:latin typeface="Arial"/>
              </a:rPr>
              <a:t>Click to edit the title text format</a:t>
            </a:r>
            <a:endParaRPr b="0" lang="fr-FR" sz="6000" spc="-1" strike="noStrike">
              <a:solidFill>
                <a:schemeClr val="dk1"/>
              </a:solidFill>
              <a:latin typeface="Arial"/>
            </a:endParaRPr>
          </a:p>
        </p:txBody>
      </p:sp>
      <p:sp>
        <p:nvSpPr>
          <p:cNvPr id="16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5" r:id="rId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3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63" name="PlaceHolder 1"/>
          <p:cNvSpPr>
            <a:spLocks noGrp="1"/>
          </p:cNvSpPr>
          <p:nvPr>
            <p:ph type="body"/>
          </p:nvPr>
        </p:nvSpPr>
        <p:spPr>
          <a:xfrm>
            <a:off x="-6480" y="-6480"/>
            <a:ext cx="9150120" cy="514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
        <p:nvSpPr>
          <p:cNvPr id="164" name="PlaceHolder 2"/>
          <p:cNvSpPr>
            <a:spLocks noGrp="1"/>
          </p:cNvSpPr>
          <p:nvPr>
            <p:ph type="title"/>
          </p:nvPr>
        </p:nvSpPr>
        <p:spPr>
          <a:xfrm>
            <a:off x="1531440" y="3232080"/>
            <a:ext cx="6081120" cy="1355040"/>
          </a:xfrm>
          <a:prstGeom prst="rect">
            <a:avLst/>
          </a:prstGeom>
          <a:solidFill>
            <a:schemeClr val="accent2"/>
          </a:solidFill>
          <a:ln w="0">
            <a:noFill/>
          </a:ln>
        </p:spPr>
        <p:txBody>
          <a:bodyPr lIns="91440" rIns="91440" tIns="91440" bIns="91440" anchor="ctr">
            <a:noAutofit/>
          </a:bodyPr>
          <a:p>
            <a:pPr indent="0">
              <a:buNone/>
            </a:pPr>
            <a:r>
              <a:rPr b="0" lang="fr-FR" sz="4300" spc="-1" strike="noStrike">
                <a:solidFill>
                  <a:schemeClr val="dk1"/>
                </a:solidFill>
                <a:latin typeface="Arial"/>
              </a:rPr>
              <a:t>Click to edit the title text format</a:t>
            </a:r>
            <a:endParaRPr b="0" lang="fr-FR" sz="43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707" r:id="rId2"/>
  </p:sldLayoutIdLst>
</p:sldMaster>
</file>

<file path=ppt/slideMasters/slideMaster3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709" r:id="rId2"/>
  </p:sldLayoutIdLst>
</p:sldMaster>
</file>

<file path=ppt/slideMasters/slideMaster3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165" name="PlaceHolder 1"/>
          <p:cNvSpPr>
            <a:spLocks noGrp="1"/>
          </p:cNvSpPr>
          <p:nvPr>
            <p:ph type="title"/>
          </p:nvPr>
        </p:nvSpPr>
        <p:spPr>
          <a:xfrm>
            <a:off x="716760" y="510840"/>
            <a:ext cx="7710120" cy="482040"/>
          </a:xfrm>
          <a:prstGeom prst="rect">
            <a:avLst/>
          </a:prstGeom>
          <a:noFill/>
          <a:ln w="0">
            <a:noFill/>
          </a:ln>
        </p:spPr>
        <p:txBody>
          <a:bodyPr lIns="91440" rIns="91440" tIns="91440" bIns="91440" anchor="t">
            <a:noAutofit/>
          </a:bodyPr>
          <a:p>
            <a:pPr indent="0">
              <a:buNone/>
            </a:pPr>
            <a:r>
              <a:rPr b="0" lang="fr-FR" sz="2400" spc="-1" strike="noStrike">
                <a:solidFill>
                  <a:schemeClr val="dk1"/>
                </a:solidFill>
                <a:latin typeface="Arial"/>
              </a:rPr>
              <a:t>Click to edit the title text format</a:t>
            </a:r>
            <a:endParaRPr b="0" lang="fr-FR" sz="24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711"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13" name="Google Shape;78;p13" descr=""/>
          <p:cNvPicPr/>
          <p:nvPr/>
        </p:nvPicPr>
        <p:blipFill>
          <a:blip r:embed="rId2"/>
          <a:stretch/>
        </p:blipFill>
        <p:spPr>
          <a:xfrm>
            <a:off x="0" y="0"/>
            <a:ext cx="9143640" cy="5143320"/>
          </a:xfrm>
          <a:prstGeom prst="rect">
            <a:avLst/>
          </a:prstGeom>
          <a:ln w="0">
            <a:noFill/>
          </a:ln>
        </p:spPr>
      </p:pic>
      <p:grpSp>
        <p:nvGrpSpPr>
          <p:cNvPr id="14" name="Google Shape;79;p13"/>
          <p:cNvGrpSpPr/>
          <p:nvPr/>
        </p:nvGrpSpPr>
        <p:grpSpPr>
          <a:xfrm>
            <a:off x="0" y="-25920"/>
            <a:ext cx="9143640" cy="5194800"/>
            <a:chOff x="0" y="-25920"/>
            <a:chExt cx="9143640" cy="5194800"/>
          </a:xfrm>
        </p:grpSpPr>
        <p:pic>
          <p:nvPicPr>
            <p:cNvPr id="15" name="Google Shape;80;p13" descr=""/>
            <p:cNvPicPr/>
            <p:nvPr/>
          </p:nvPicPr>
          <p:blipFill>
            <a:blip r:embed="rId3"/>
            <a:srcRect l="1853" t="0" r="0" b="0"/>
            <a:stretch/>
          </p:blipFill>
          <p:spPr>
            <a:xfrm>
              <a:off x="0" y="-25920"/>
              <a:ext cx="9143640" cy="5194800"/>
            </a:xfrm>
            <a:prstGeom prst="rect">
              <a:avLst/>
            </a:prstGeom>
            <a:ln w="0">
              <a:noFill/>
            </a:ln>
          </p:spPr>
        </p:pic>
        <p:pic>
          <p:nvPicPr>
            <p:cNvPr id="16" name="Google Shape;81;p13" descr=""/>
            <p:cNvPicPr/>
            <p:nvPr/>
          </p:nvPicPr>
          <p:blipFill>
            <a:blip r:embed="rId4"/>
            <a:srcRect l="1853" t="0" r="0" b="0"/>
            <a:stretch/>
          </p:blipFill>
          <p:spPr>
            <a:xfrm>
              <a:off x="0" y="-25920"/>
              <a:ext cx="9143640" cy="5194800"/>
            </a:xfrm>
            <a:prstGeom prst="rect">
              <a:avLst/>
            </a:prstGeom>
            <a:ln w="0">
              <a:noFill/>
            </a:ln>
          </p:spPr>
        </p:pic>
      </p:grpSp>
      <p:sp>
        <p:nvSpPr>
          <p:cNvPr id="1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
        <p:nvSpPr>
          <p:cNvPr id="18" name="PlaceHolder 2"/>
          <p:cNvSpPr>
            <a:spLocks noGrp="1"/>
          </p:cNvSpPr>
          <p:nvPr>
            <p:ph type="title"/>
          </p:nvPr>
        </p:nvSpPr>
        <p:spPr>
          <a:xfrm>
            <a:off x="1546560" y="1717560"/>
            <a:ext cx="956520" cy="535320"/>
          </a:xfrm>
          <a:prstGeom prst="rect">
            <a:avLst/>
          </a:prstGeom>
          <a:noFill/>
          <a:ln w="0">
            <a:noFill/>
          </a:ln>
        </p:spPr>
        <p:txBody>
          <a:bodyPr lIns="91440" rIns="91440" tIns="91440" bIns="91440" anchor="ctr">
            <a:noAutofit/>
          </a:bodyPr>
          <a:p>
            <a:pPr indent="0" algn="ctr">
              <a:lnSpc>
                <a:spcPct val="100000"/>
              </a:lnSpc>
              <a:buNone/>
            </a:pPr>
            <a:r>
              <a:rPr b="0" lang="fr-FR" sz="5000" spc="-1" strike="noStrike">
                <a:solidFill>
                  <a:schemeClr val="dk2"/>
                </a:solidFill>
                <a:latin typeface="Raleway Black"/>
                <a:ea typeface="Raleway Black"/>
              </a:rPr>
              <a:t>xx%</a:t>
            </a:r>
            <a:endParaRPr b="0" lang="fr-FR" sz="5000" spc="-1" strike="noStrike">
              <a:solidFill>
                <a:schemeClr val="dk1"/>
              </a:solidFill>
              <a:latin typeface="Arial"/>
            </a:endParaRPr>
          </a:p>
        </p:txBody>
      </p:sp>
      <p:sp>
        <p:nvSpPr>
          <p:cNvPr id="19" name="PlaceHolder 3"/>
          <p:cNvSpPr>
            <a:spLocks noGrp="1"/>
          </p:cNvSpPr>
          <p:nvPr>
            <p:ph type="title"/>
          </p:nvPr>
        </p:nvSpPr>
        <p:spPr>
          <a:xfrm>
            <a:off x="4093560" y="1717560"/>
            <a:ext cx="956520" cy="535320"/>
          </a:xfrm>
          <a:prstGeom prst="rect">
            <a:avLst/>
          </a:prstGeom>
          <a:noFill/>
          <a:ln w="0">
            <a:noFill/>
          </a:ln>
        </p:spPr>
        <p:txBody>
          <a:bodyPr lIns="91440" rIns="91440" tIns="91440" bIns="91440" anchor="ctr">
            <a:noAutofit/>
          </a:bodyPr>
          <a:p>
            <a:pPr indent="0" algn="ctr">
              <a:lnSpc>
                <a:spcPct val="100000"/>
              </a:lnSpc>
              <a:buNone/>
            </a:pPr>
            <a:r>
              <a:rPr b="0" lang="fr-FR" sz="5000" spc="-1" strike="noStrike">
                <a:solidFill>
                  <a:schemeClr val="dk2"/>
                </a:solidFill>
                <a:latin typeface="Raleway Black"/>
                <a:ea typeface="Raleway Black"/>
              </a:rPr>
              <a:t>xx%</a:t>
            </a:r>
            <a:endParaRPr b="0" lang="fr-FR" sz="5000" spc="-1" strike="noStrike">
              <a:solidFill>
                <a:schemeClr val="dk1"/>
              </a:solidFill>
              <a:latin typeface="Arial"/>
            </a:endParaRPr>
          </a:p>
        </p:txBody>
      </p:sp>
      <p:sp>
        <p:nvSpPr>
          <p:cNvPr id="20" name="PlaceHolder 4"/>
          <p:cNvSpPr>
            <a:spLocks noGrp="1"/>
          </p:cNvSpPr>
          <p:nvPr>
            <p:ph type="title"/>
          </p:nvPr>
        </p:nvSpPr>
        <p:spPr>
          <a:xfrm>
            <a:off x="6640560" y="1717560"/>
            <a:ext cx="956520" cy="535320"/>
          </a:xfrm>
          <a:prstGeom prst="rect">
            <a:avLst/>
          </a:prstGeom>
          <a:noFill/>
          <a:ln w="0">
            <a:noFill/>
          </a:ln>
        </p:spPr>
        <p:txBody>
          <a:bodyPr lIns="91440" rIns="91440" tIns="91440" bIns="91440" anchor="ctr">
            <a:noAutofit/>
          </a:bodyPr>
          <a:p>
            <a:pPr indent="0" algn="ctr">
              <a:lnSpc>
                <a:spcPct val="100000"/>
              </a:lnSpc>
              <a:buNone/>
            </a:pPr>
            <a:r>
              <a:rPr b="0" lang="fr-FR" sz="5000" spc="-1" strike="noStrike">
                <a:solidFill>
                  <a:schemeClr val="dk2"/>
                </a:solidFill>
                <a:latin typeface="Raleway Black"/>
                <a:ea typeface="Raleway Black"/>
              </a:rPr>
              <a:t>xx%</a:t>
            </a:r>
            <a:endParaRPr b="0" lang="fr-FR" sz="5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5" r:id="rId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1" name="Google Shape;93;p14" descr=""/>
          <p:cNvPicPr/>
          <p:nvPr/>
        </p:nvPicPr>
        <p:blipFill>
          <a:blip r:embed="rId2"/>
          <a:stretch/>
        </p:blipFill>
        <p:spPr>
          <a:xfrm>
            <a:off x="0" y="0"/>
            <a:ext cx="9143640" cy="5143320"/>
          </a:xfrm>
          <a:prstGeom prst="rect">
            <a:avLst/>
          </a:prstGeom>
          <a:ln w="0">
            <a:noFill/>
          </a:ln>
        </p:spPr>
      </p:pic>
      <p:grpSp>
        <p:nvGrpSpPr>
          <p:cNvPr id="22" name="Google Shape;94;p14"/>
          <p:cNvGrpSpPr/>
          <p:nvPr/>
        </p:nvGrpSpPr>
        <p:grpSpPr>
          <a:xfrm>
            <a:off x="0" y="-14760"/>
            <a:ext cx="9143640" cy="5194800"/>
            <a:chOff x="0" y="-14760"/>
            <a:chExt cx="9143640" cy="5194800"/>
          </a:xfrm>
        </p:grpSpPr>
        <p:pic>
          <p:nvPicPr>
            <p:cNvPr id="23" name="Google Shape;95;p14" descr=""/>
            <p:cNvPicPr/>
            <p:nvPr/>
          </p:nvPicPr>
          <p:blipFill>
            <a:blip r:embed="rId3"/>
            <a:srcRect l="1853" t="0" r="0" b="0"/>
            <a:stretch/>
          </p:blipFill>
          <p:spPr>
            <a:xfrm>
              <a:off x="0" y="-14760"/>
              <a:ext cx="9143640" cy="5194800"/>
            </a:xfrm>
            <a:prstGeom prst="rect">
              <a:avLst/>
            </a:prstGeom>
            <a:ln w="0">
              <a:noFill/>
            </a:ln>
          </p:spPr>
        </p:pic>
        <p:pic>
          <p:nvPicPr>
            <p:cNvPr id="24" name="Google Shape;96;p14" descr=""/>
            <p:cNvPicPr/>
            <p:nvPr/>
          </p:nvPicPr>
          <p:blipFill>
            <a:blip r:embed="rId4"/>
            <a:srcRect l="1853" t="0" r="0" b="0"/>
            <a:stretch/>
          </p:blipFill>
          <p:spPr>
            <a:xfrm>
              <a:off x="0" y="-14760"/>
              <a:ext cx="9143640" cy="5194800"/>
            </a:xfrm>
            <a:prstGeom prst="rect">
              <a:avLst/>
            </a:prstGeom>
            <a:ln w="0">
              <a:noFill/>
            </a:ln>
          </p:spPr>
        </p:pic>
      </p:grpSp>
      <p:sp>
        <p:nvSpPr>
          <p:cNvPr id="25" name="PlaceHolder 1"/>
          <p:cNvSpPr>
            <a:spLocks noGrp="1"/>
          </p:cNvSpPr>
          <p:nvPr>
            <p:ph type="title"/>
          </p:nvPr>
        </p:nvSpPr>
        <p:spPr>
          <a:xfrm>
            <a:off x="1226520" y="3100320"/>
            <a:ext cx="6690960" cy="937080"/>
          </a:xfrm>
          <a:prstGeom prst="rect">
            <a:avLst/>
          </a:prstGeom>
          <a:noFill/>
          <a:ln w="0">
            <a:noFill/>
          </a:ln>
        </p:spPr>
        <p:txBody>
          <a:bodyPr lIns="91440" rIns="91440" tIns="91440" bIns="91440" anchor="t">
            <a:noAutofit/>
          </a:bodyPr>
          <a:p>
            <a:pPr indent="0">
              <a:buNone/>
            </a:pPr>
            <a:r>
              <a:rPr b="0" lang="fr-FR" sz="5000" spc="-1" strike="noStrike">
                <a:solidFill>
                  <a:schemeClr val="dk1"/>
                </a:solidFill>
                <a:latin typeface="Arial"/>
              </a:rPr>
              <a:t>Click to edit the title text format</a:t>
            </a:r>
            <a:endParaRPr b="0" lang="fr-FR" sz="5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7" r:id="rId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6" name="Google Shape;100;p15" descr=""/>
          <p:cNvPicPr/>
          <p:nvPr/>
        </p:nvPicPr>
        <p:blipFill>
          <a:blip r:embed="rId2"/>
          <a:stretch/>
        </p:blipFill>
        <p:spPr>
          <a:xfrm flipH="1">
            <a:off x="360" y="0"/>
            <a:ext cx="9143640" cy="5143320"/>
          </a:xfrm>
          <a:prstGeom prst="rect">
            <a:avLst/>
          </a:prstGeom>
          <a:ln w="0">
            <a:noFill/>
          </a:ln>
        </p:spPr>
      </p:pic>
      <p:grpSp>
        <p:nvGrpSpPr>
          <p:cNvPr id="27" name="Google Shape;101;p15"/>
          <p:cNvGrpSpPr/>
          <p:nvPr/>
        </p:nvGrpSpPr>
        <p:grpSpPr>
          <a:xfrm>
            <a:off x="0" y="-14760"/>
            <a:ext cx="9143640" cy="5194800"/>
            <a:chOff x="0" y="-14760"/>
            <a:chExt cx="9143640" cy="5194800"/>
          </a:xfrm>
        </p:grpSpPr>
        <p:pic>
          <p:nvPicPr>
            <p:cNvPr id="28" name="Google Shape;102;p15" descr=""/>
            <p:cNvPicPr/>
            <p:nvPr/>
          </p:nvPicPr>
          <p:blipFill>
            <a:blip r:embed="rId3"/>
            <a:srcRect l="1853" t="0" r="0" b="0"/>
            <a:stretch/>
          </p:blipFill>
          <p:spPr>
            <a:xfrm>
              <a:off x="0" y="-14760"/>
              <a:ext cx="9143640" cy="5194800"/>
            </a:xfrm>
            <a:prstGeom prst="rect">
              <a:avLst/>
            </a:prstGeom>
            <a:ln w="0">
              <a:noFill/>
            </a:ln>
          </p:spPr>
        </p:pic>
        <p:pic>
          <p:nvPicPr>
            <p:cNvPr id="29" name="Google Shape;103;p15" descr=""/>
            <p:cNvPicPr/>
            <p:nvPr/>
          </p:nvPicPr>
          <p:blipFill>
            <a:blip r:embed="rId4"/>
            <a:srcRect l="1853" t="0" r="0" b="0"/>
            <a:stretch/>
          </p:blipFill>
          <p:spPr>
            <a:xfrm>
              <a:off x="0" y="-14760"/>
              <a:ext cx="9143640" cy="5194800"/>
            </a:xfrm>
            <a:prstGeom prst="rect">
              <a:avLst/>
            </a:prstGeom>
            <a:ln w="0">
              <a:noFill/>
            </a:ln>
          </p:spPr>
        </p:pic>
      </p:grpSp>
      <p:sp>
        <p:nvSpPr>
          <p:cNvPr id="30" name="PlaceHolder 1"/>
          <p:cNvSpPr>
            <a:spLocks noGrp="1"/>
          </p:cNvSpPr>
          <p:nvPr>
            <p:ph type="title"/>
          </p:nvPr>
        </p:nvSpPr>
        <p:spPr>
          <a:xfrm>
            <a:off x="3303360" y="1316880"/>
            <a:ext cx="4764600" cy="2001600"/>
          </a:xfrm>
          <a:prstGeom prst="rect">
            <a:avLst/>
          </a:prstGeom>
          <a:noFill/>
          <a:ln w="0">
            <a:noFill/>
          </a:ln>
        </p:spPr>
        <p:txBody>
          <a:bodyPr lIns="91440" rIns="91440" tIns="91440" bIns="91440" anchor="b">
            <a:noAutofit/>
          </a:bodyPr>
          <a:p>
            <a:pPr indent="0">
              <a:buNone/>
            </a:pPr>
            <a:r>
              <a:rPr b="0" lang="fr-FR" sz="6300" spc="-1" strike="noStrike">
                <a:solidFill>
                  <a:schemeClr val="dk1"/>
                </a:solidFill>
                <a:latin typeface="Arial"/>
              </a:rPr>
              <a:t>Click to edit the title text format</a:t>
            </a:r>
            <a:endParaRPr b="0" lang="fr-FR" sz="6300" spc="-1" strike="noStrike">
              <a:solidFill>
                <a:schemeClr val="dk1"/>
              </a:solidFill>
              <a:latin typeface="Arial"/>
            </a:endParaRPr>
          </a:p>
        </p:txBody>
      </p:sp>
      <p:sp>
        <p:nvSpPr>
          <p:cNvPr id="31" name="PlaceHolder 2"/>
          <p:cNvSpPr>
            <a:spLocks noGrp="1"/>
          </p:cNvSpPr>
          <p:nvPr>
            <p:ph type="title"/>
          </p:nvPr>
        </p:nvSpPr>
        <p:spPr>
          <a:xfrm>
            <a:off x="1075680" y="1902600"/>
            <a:ext cx="2008080" cy="1185840"/>
          </a:xfrm>
          <a:prstGeom prst="rect">
            <a:avLst/>
          </a:prstGeom>
          <a:noFill/>
          <a:ln w="0">
            <a:noFill/>
          </a:ln>
        </p:spPr>
        <p:txBody>
          <a:bodyPr lIns="91440" rIns="91440" tIns="91440" bIns="91440" anchor="ctr">
            <a:noAutofit/>
          </a:bodyPr>
          <a:p>
            <a:pPr indent="0" algn="ctr">
              <a:lnSpc>
                <a:spcPct val="100000"/>
              </a:lnSpc>
              <a:buNone/>
            </a:pPr>
            <a:r>
              <a:rPr b="0" lang="fr-FR" sz="10500" spc="-1" strike="noStrike">
                <a:solidFill>
                  <a:schemeClr val="dk2"/>
                </a:solidFill>
                <a:latin typeface="Raleway Black"/>
                <a:ea typeface="Raleway Black"/>
              </a:rPr>
              <a:t>xx%</a:t>
            </a:r>
            <a:endParaRPr b="0" lang="fr-FR" sz="10500" spc="-1" strike="noStrike">
              <a:solidFill>
                <a:schemeClr val="dk1"/>
              </a:solidFill>
              <a:latin typeface="Arial"/>
            </a:endParaRPr>
          </a:p>
        </p:txBody>
      </p:sp>
      <p:sp>
        <p:nvSpPr>
          <p:cNvPr id="32"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5"/>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33" name="Google Shape;108;p16" descr=""/>
          <p:cNvPicPr/>
          <p:nvPr/>
        </p:nvPicPr>
        <p:blipFill>
          <a:blip r:embed="rId2"/>
          <a:stretch/>
        </p:blipFill>
        <p:spPr>
          <a:xfrm>
            <a:off x="0" y="0"/>
            <a:ext cx="9143640" cy="5143320"/>
          </a:xfrm>
          <a:prstGeom prst="rect">
            <a:avLst/>
          </a:prstGeom>
          <a:ln w="0">
            <a:noFill/>
          </a:ln>
        </p:spPr>
      </p:pic>
      <p:grpSp>
        <p:nvGrpSpPr>
          <p:cNvPr id="34" name="Google Shape;109;p16"/>
          <p:cNvGrpSpPr/>
          <p:nvPr/>
        </p:nvGrpSpPr>
        <p:grpSpPr>
          <a:xfrm>
            <a:off x="0" y="-14760"/>
            <a:ext cx="9143640" cy="5194800"/>
            <a:chOff x="0" y="-14760"/>
            <a:chExt cx="9143640" cy="5194800"/>
          </a:xfrm>
        </p:grpSpPr>
        <p:pic>
          <p:nvPicPr>
            <p:cNvPr id="35" name="Google Shape;110;p16" descr=""/>
            <p:cNvPicPr/>
            <p:nvPr/>
          </p:nvPicPr>
          <p:blipFill>
            <a:blip r:embed="rId3"/>
            <a:srcRect l="1853" t="0" r="0" b="0"/>
            <a:stretch/>
          </p:blipFill>
          <p:spPr>
            <a:xfrm>
              <a:off x="0" y="-14760"/>
              <a:ext cx="9143640" cy="5194800"/>
            </a:xfrm>
            <a:prstGeom prst="rect">
              <a:avLst/>
            </a:prstGeom>
            <a:ln w="0">
              <a:noFill/>
            </a:ln>
          </p:spPr>
        </p:pic>
        <p:pic>
          <p:nvPicPr>
            <p:cNvPr id="36" name="Google Shape;111;p16" descr=""/>
            <p:cNvPicPr/>
            <p:nvPr/>
          </p:nvPicPr>
          <p:blipFill>
            <a:blip r:embed="rId4"/>
            <a:srcRect l="1853" t="0" r="0" b="0"/>
            <a:stretch/>
          </p:blipFill>
          <p:spPr>
            <a:xfrm>
              <a:off x="0" y="-14760"/>
              <a:ext cx="9143640" cy="5194800"/>
            </a:xfrm>
            <a:prstGeom prst="rect">
              <a:avLst/>
            </a:prstGeom>
            <a:ln w="0">
              <a:noFill/>
            </a:ln>
          </p:spPr>
        </p:pic>
      </p:grpSp>
      <p:sp>
        <p:nvSpPr>
          <p:cNvPr id="37" name="PlaceHolder 1"/>
          <p:cNvSpPr>
            <a:spLocks noGrp="1"/>
          </p:cNvSpPr>
          <p:nvPr>
            <p:ph type="title"/>
          </p:nvPr>
        </p:nvSpPr>
        <p:spPr>
          <a:xfrm>
            <a:off x="715680" y="619200"/>
            <a:ext cx="3817800" cy="2456640"/>
          </a:xfrm>
          <a:prstGeom prst="rect">
            <a:avLst/>
          </a:prstGeom>
          <a:noFill/>
          <a:ln w="0">
            <a:noFill/>
          </a:ln>
        </p:spPr>
        <p:txBody>
          <a:bodyPr lIns="91440" rIns="91440" tIns="91440" bIns="91440" anchor="b">
            <a:noAutofit/>
          </a:bodyPr>
          <a:p>
            <a:pPr indent="0">
              <a:buNone/>
            </a:pPr>
            <a:r>
              <a:rPr b="0" lang="fr-FR" sz="3500" spc="-1" strike="noStrike">
                <a:solidFill>
                  <a:schemeClr val="dk1"/>
                </a:solidFill>
                <a:latin typeface="Arial"/>
              </a:rPr>
              <a:t>Click to edit the title text format</a:t>
            </a:r>
            <a:endParaRPr b="0" lang="fr-FR" sz="3500" spc="-1" strike="noStrike">
              <a:solidFill>
                <a:schemeClr val="dk1"/>
              </a:solidFill>
              <a:latin typeface="Arial"/>
            </a:endParaRPr>
          </a:p>
        </p:txBody>
      </p:sp>
      <p:sp>
        <p:nvSpPr>
          <p:cNvPr id="38" name="PlaceHolder 2"/>
          <p:cNvSpPr>
            <a:spLocks noGrp="1"/>
          </p:cNvSpPr>
          <p:nvPr>
            <p:ph type="body"/>
          </p:nvPr>
        </p:nvSpPr>
        <p:spPr>
          <a:xfrm>
            <a:off x="4800960" y="0"/>
            <a:ext cx="4342680" cy="514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1" r:id="rId5"/>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39" name="Google Shape;116;p17" descr=""/>
          <p:cNvPicPr/>
          <p:nvPr/>
        </p:nvPicPr>
        <p:blipFill>
          <a:blip r:embed="rId2"/>
          <a:stretch/>
        </p:blipFill>
        <p:spPr>
          <a:xfrm>
            <a:off x="0" y="0"/>
            <a:ext cx="9143640" cy="5143320"/>
          </a:xfrm>
          <a:prstGeom prst="rect">
            <a:avLst/>
          </a:prstGeom>
          <a:ln w="0">
            <a:noFill/>
          </a:ln>
        </p:spPr>
      </p:pic>
      <p:grpSp>
        <p:nvGrpSpPr>
          <p:cNvPr id="40" name="Google Shape;117;p17"/>
          <p:cNvGrpSpPr/>
          <p:nvPr/>
        </p:nvGrpSpPr>
        <p:grpSpPr>
          <a:xfrm>
            <a:off x="0" y="-14760"/>
            <a:ext cx="9143640" cy="5194800"/>
            <a:chOff x="0" y="-14760"/>
            <a:chExt cx="9143640" cy="5194800"/>
          </a:xfrm>
        </p:grpSpPr>
        <p:pic>
          <p:nvPicPr>
            <p:cNvPr id="41" name="Google Shape;118;p17" descr=""/>
            <p:cNvPicPr/>
            <p:nvPr/>
          </p:nvPicPr>
          <p:blipFill>
            <a:blip r:embed="rId3"/>
            <a:srcRect l="1853" t="0" r="0" b="0"/>
            <a:stretch/>
          </p:blipFill>
          <p:spPr>
            <a:xfrm>
              <a:off x="0" y="-14760"/>
              <a:ext cx="9143640" cy="5194800"/>
            </a:xfrm>
            <a:prstGeom prst="rect">
              <a:avLst/>
            </a:prstGeom>
            <a:ln w="0">
              <a:noFill/>
            </a:ln>
          </p:spPr>
        </p:pic>
        <p:pic>
          <p:nvPicPr>
            <p:cNvPr id="42" name="Google Shape;119;p17" descr=""/>
            <p:cNvPicPr/>
            <p:nvPr/>
          </p:nvPicPr>
          <p:blipFill>
            <a:blip r:embed="rId4"/>
            <a:srcRect l="1853" t="0" r="0" b="0"/>
            <a:stretch/>
          </p:blipFill>
          <p:spPr>
            <a:xfrm>
              <a:off x="0" y="-14760"/>
              <a:ext cx="9143640" cy="5194800"/>
            </a:xfrm>
            <a:prstGeom prst="rect">
              <a:avLst/>
            </a:prstGeom>
            <a:ln w="0">
              <a:noFill/>
            </a:ln>
          </p:spPr>
        </p:pic>
      </p:grpSp>
      <p:sp>
        <p:nvSpPr>
          <p:cNvPr id="43" name="PlaceHolder 1"/>
          <p:cNvSpPr>
            <a:spLocks noGrp="1"/>
          </p:cNvSpPr>
          <p:nvPr>
            <p:ph type="title"/>
          </p:nvPr>
        </p:nvSpPr>
        <p:spPr>
          <a:xfrm>
            <a:off x="720000" y="1609200"/>
            <a:ext cx="3392280" cy="1195920"/>
          </a:xfrm>
          <a:prstGeom prst="rect">
            <a:avLst/>
          </a:prstGeom>
          <a:noFill/>
          <a:ln w="0">
            <a:noFill/>
          </a:ln>
        </p:spPr>
        <p:txBody>
          <a:bodyPr lIns="91440" rIns="91440" tIns="91440" bIns="91440" anchor="b">
            <a:noAutofit/>
          </a:bodyPr>
          <a:p>
            <a:pPr indent="0">
              <a:buNone/>
            </a:pPr>
            <a:r>
              <a:rPr b="0" lang="fr-FR" sz="4500" spc="-1" strike="noStrike">
                <a:solidFill>
                  <a:schemeClr val="dk1"/>
                </a:solidFill>
                <a:latin typeface="Arial"/>
              </a:rPr>
              <a:t>Click to edit the title text format</a:t>
            </a:r>
            <a:endParaRPr b="0" lang="fr-FR" sz="4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3" r:id="rId5"/>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4" name="Google Shape;123;p18" descr=""/>
          <p:cNvPicPr/>
          <p:nvPr/>
        </p:nvPicPr>
        <p:blipFill>
          <a:blip r:embed="rId2"/>
          <a:stretch/>
        </p:blipFill>
        <p:spPr>
          <a:xfrm flipH="1">
            <a:off x="-1440" y="0"/>
            <a:ext cx="9143640" cy="5143320"/>
          </a:xfrm>
          <a:prstGeom prst="rect">
            <a:avLst/>
          </a:prstGeom>
          <a:ln w="0">
            <a:noFill/>
          </a:ln>
        </p:spPr>
      </p:pic>
      <p:grpSp>
        <p:nvGrpSpPr>
          <p:cNvPr id="45" name="Google Shape;124;p18"/>
          <p:cNvGrpSpPr/>
          <p:nvPr/>
        </p:nvGrpSpPr>
        <p:grpSpPr>
          <a:xfrm>
            <a:off x="0" y="-14760"/>
            <a:ext cx="9143640" cy="5194800"/>
            <a:chOff x="0" y="-14760"/>
            <a:chExt cx="9143640" cy="5194800"/>
          </a:xfrm>
        </p:grpSpPr>
        <p:pic>
          <p:nvPicPr>
            <p:cNvPr id="46" name="Google Shape;125;p18" descr=""/>
            <p:cNvPicPr/>
            <p:nvPr/>
          </p:nvPicPr>
          <p:blipFill>
            <a:blip r:embed="rId3"/>
            <a:srcRect l="1853" t="0" r="0" b="0"/>
            <a:stretch/>
          </p:blipFill>
          <p:spPr>
            <a:xfrm>
              <a:off x="0" y="-14760"/>
              <a:ext cx="9143640" cy="5194800"/>
            </a:xfrm>
            <a:prstGeom prst="rect">
              <a:avLst/>
            </a:prstGeom>
            <a:ln w="0">
              <a:noFill/>
            </a:ln>
          </p:spPr>
        </p:pic>
        <p:pic>
          <p:nvPicPr>
            <p:cNvPr id="47" name="Google Shape;126;p18" descr=""/>
            <p:cNvPicPr/>
            <p:nvPr/>
          </p:nvPicPr>
          <p:blipFill>
            <a:blip r:embed="rId4"/>
            <a:srcRect l="1853" t="0" r="0" b="0"/>
            <a:stretch/>
          </p:blipFill>
          <p:spPr>
            <a:xfrm>
              <a:off x="0" y="-14760"/>
              <a:ext cx="9143640" cy="5194800"/>
            </a:xfrm>
            <a:prstGeom prst="rect">
              <a:avLst/>
            </a:prstGeom>
            <a:ln w="0">
              <a:noFill/>
            </a:ln>
          </p:spPr>
        </p:pic>
      </p:grpSp>
      <p:sp>
        <p:nvSpPr>
          <p:cNvPr id="48" name="PlaceHolder 1"/>
          <p:cNvSpPr>
            <a:spLocks noGrp="1"/>
          </p:cNvSpPr>
          <p:nvPr>
            <p:ph type="title"/>
          </p:nvPr>
        </p:nvSpPr>
        <p:spPr>
          <a:xfrm>
            <a:off x="4697280" y="1461240"/>
            <a:ext cx="3486600" cy="1484640"/>
          </a:xfrm>
          <a:prstGeom prst="rect">
            <a:avLst/>
          </a:prstGeom>
          <a:noFill/>
          <a:ln w="0">
            <a:noFill/>
          </a:ln>
        </p:spPr>
        <p:txBody>
          <a:bodyPr lIns="91440" rIns="91440" tIns="91440" bIns="91440" anchor="b">
            <a:noAutofit/>
          </a:bodyPr>
          <a:p>
            <a:pPr indent="0">
              <a:buNone/>
            </a:pPr>
            <a:r>
              <a:rPr b="0" lang="fr-FR" sz="4500" spc="-1" strike="noStrike">
                <a:solidFill>
                  <a:schemeClr val="dk1"/>
                </a:solidFill>
                <a:latin typeface="Arial"/>
              </a:rPr>
              <a:t>Click to edit the title text format</a:t>
            </a:r>
            <a:endParaRPr b="0" lang="fr-FR" sz="4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5" r:id="rId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1.xml"/>
</Relationships>
</file>

<file path=ppt/slides/_rels/slide2.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1.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6.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1038240" y="1095480"/>
            <a:ext cx="7076880" cy="2257200"/>
          </a:xfrm>
          <a:prstGeom prst="rect">
            <a:avLst/>
          </a:prstGeom>
          <a:noFill/>
          <a:ln w="0">
            <a:noFill/>
          </a:ln>
        </p:spPr>
        <p:txBody>
          <a:bodyPr lIns="91440" rIns="91440" tIns="91440" bIns="91440" anchor="b">
            <a:normAutofit fontScale="98267"/>
          </a:bodyPr>
          <a:p>
            <a:pPr indent="0" algn="ctr">
              <a:lnSpc>
                <a:spcPct val="100000"/>
              </a:lnSpc>
              <a:buNone/>
              <a:tabLst>
                <a:tab algn="l" pos="0"/>
              </a:tabLst>
            </a:pPr>
            <a:r>
              <a:rPr b="0" lang="en" sz="6900" spc="-1" strike="noStrike">
                <a:solidFill>
                  <a:schemeClr val="dk1"/>
                </a:solidFill>
                <a:latin typeface="Raleway Black"/>
                <a:ea typeface="Raleway Black"/>
              </a:rPr>
              <a:t>Wireless EV Charging Roads</a:t>
            </a:r>
            <a:endParaRPr b="0" lang="fr-FR" sz="6900" spc="-1" strike="noStrike">
              <a:solidFill>
                <a:schemeClr val="dk1"/>
              </a:solidFill>
              <a:latin typeface="Arial"/>
            </a:endParaRPr>
          </a:p>
        </p:txBody>
      </p:sp>
      <p:sp>
        <p:nvSpPr>
          <p:cNvPr id="167" name="PlaceHolder 2"/>
          <p:cNvSpPr>
            <a:spLocks noGrp="1"/>
          </p:cNvSpPr>
          <p:nvPr>
            <p:ph type="subTitle"/>
          </p:nvPr>
        </p:nvSpPr>
        <p:spPr>
          <a:xfrm>
            <a:off x="1695600" y="3467160"/>
            <a:ext cx="5762160" cy="475920"/>
          </a:xfrm>
          <a:prstGeom prst="rect">
            <a:avLst/>
          </a:prstGeom>
          <a:noFill/>
          <a:ln w="0">
            <a:noFill/>
          </a:ln>
        </p:spPr>
        <p:txBody>
          <a:bodyPr lIns="91440" rIns="91440" tIns="91440" bIns="91440" anchor="t">
            <a:normAutofit/>
          </a:bodyPr>
          <a:p>
            <a:pPr indent="0" algn="ctr">
              <a:lnSpc>
                <a:spcPct val="100000"/>
              </a:lnSpc>
              <a:buNone/>
              <a:tabLst>
                <a:tab algn="l" pos="0"/>
              </a:tabLst>
            </a:pPr>
            <a:r>
              <a:rPr b="0" lang="en" sz="1600" spc="-1" strike="noStrike">
                <a:solidFill>
                  <a:schemeClr val="dk1"/>
                </a:solidFill>
                <a:latin typeface="Archivo"/>
                <a:ea typeface="Archivo"/>
              </a:rPr>
              <a:t>Exploring the Future of Electric Vehicle Infrastructure and Technology</a:t>
            </a:r>
            <a:endParaRPr b="0" lang="en-US" sz="1600" spc="-1" strike="noStrike">
              <a:solidFill>
                <a:srgbClr val="000000"/>
              </a:solidFill>
              <a:latin typeface="OpenSymbol"/>
            </a:endParaRPr>
          </a:p>
        </p:txBody>
      </p:sp>
      <p:sp>
        <p:nvSpPr>
          <p:cNvPr id="168" name="Google Shape;272;p35"/>
          <p:cNvSpPr/>
          <p:nvPr/>
        </p:nvSpPr>
        <p:spPr>
          <a:xfrm>
            <a:off x="2071800" y="3880080"/>
            <a:ext cx="4960800" cy="79560"/>
          </a:xfrm>
          <a:custGeom>
            <a:avLst/>
            <a:gdLst>
              <a:gd name="textAreaLeft" fmla="*/ 0 w 4960800"/>
              <a:gd name="textAreaRight" fmla="*/ 4961160 w 4960800"/>
              <a:gd name="textAreaTop" fmla="*/ 0 h 79560"/>
              <a:gd name="textAreaBottom" fmla="*/ 79920 h 79560"/>
            </a:gdLst>
            <a:ahLst/>
            <a:rect l="textAreaLeft" t="textAreaTop" r="textAreaRight" b="textAreaBottom"/>
            <a:pathLst>
              <a:path w="2928" h="86">
                <a:moveTo>
                  <a:pt x="144" y="86"/>
                </a:moveTo>
                <a:cubicBezTo>
                  <a:pt x="99" y="86"/>
                  <a:pt x="53" y="86"/>
                  <a:pt x="8" y="86"/>
                </a:cubicBezTo>
                <a:cubicBezTo>
                  <a:pt x="3" y="86"/>
                  <a:pt x="0" y="83"/>
                  <a:pt x="0" y="78"/>
                </a:cubicBezTo>
                <a:cubicBezTo>
                  <a:pt x="0" y="74"/>
                  <a:pt x="4" y="70"/>
                  <a:pt x="8" y="70"/>
                </a:cubicBezTo>
                <a:cubicBezTo>
                  <a:pt x="8" y="70"/>
                  <a:pt x="8" y="70"/>
                  <a:pt x="8" y="70"/>
                </a:cubicBezTo>
                <a:cubicBezTo>
                  <a:pt x="53" y="70"/>
                  <a:pt x="99" y="70"/>
                  <a:pt x="144" y="70"/>
                </a:cubicBezTo>
                <a:cubicBezTo>
                  <a:pt x="1066" y="70"/>
                  <a:pt x="1999" y="47"/>
                  <a:pt x="2919" y="0"/>
                </a:cubicBezTo>
                <a:cubicBezTo>
                  <a:pt x="2924" y="0"/>
                  <a:pt x="2927" y="3"/>
                  <a:pt x="2928" y="8"/>
                </a:cubicBezTo>
                <a:cubicBezTo>
                  <a:pt x="2928" y="12"/>
                  <a:pt x="2925" y="16"/>
                  <a:pt x="2920" y="16"/>
                </a:cubicBezTo>
                <a:cubicBezTo>
                  <a:pt x="2000" y="63"/>
                  <a:pt x="1067" y="86"/>
                  <a:pt x="144" y="86"/>
                </a:cubicBezTo>
                <a:close/>
              </a:path>
            </a:pathLst>
          </a:custGeom>
          <a:solidFill>
            <a:schemeClr val="dk2"/>
          </a:solidFill>
          <a:ln w="9525">
            <a:solidFill>
              <a:srgbClr val="495cff"/>
            </a:solidFill>
            <a:round/>
          </a:ln>
        </p:spPr>
        <p:style>
          <a:lnRef idx="0"/>
          <a:fillRef idx="0"/>
          <a:effectRef idx="0"/>
          <a:fontRef idx="minor"/>
        </p:style>
        <p:txBody>
          <a:bodyPr lIns="68400" rIns="68400" tIns="34200" bIns="34200" anchor="t">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PlaceHolder 1"/>
          <p:cNvSpPr>
            <a:spLocks noGrp="1"/>
          </p:cNvSpPr>
          <p:nvPr>
            <p:ph type="title"/>
          </p:nvPr>
        </p:nvSpPr>
        <p:spPr>
          <a:xfrm>
            <a:off x="1762200" y="1114560"/>
            <a:ext cx="5619240" cy="2104560"/>
          </a:xfrm>
          <a:prstGeom prst="rect">
            <a:avLst/>
          </a:prstGeom>
          <a:noFill/>
          <a:ln w="0">
            <a:noFill/>
          </a:ln>
        </p:spPr>
        <p:txBody>
          <a:bodyPr lIns="91440" rIns="91440" tIns="91440" bIns="91440" anchor="ctr">
            <a:normAutofit fontScale="87486" lnSpcReduction="20000"/>
          </a:bodyPr>
          <a:p>
            <a:pPr indent="0" algn="ctr">
              <a:lnSpc>
                <a:spcPct val="100000"/>
              </a:lnSpc>
              <a:buNone/>
              <a:tabLst>
                <a:tab algn="l" pos="0"/>
              </a:tabLst>
            </a:pPr>
            <a:r>
              <a:rPr b="0" lang="en" sz="6000" spc="-1" strike="noStrike">
                <a:solidFill>
                  <a:schemeClr val="dk1"/>
                </a:solidFill>
                <a:latin typeface="Raleway Black"/>
                <a:ea typeface="Raleway Black"/>
              </a:rPr>
              <a:t>Challenges and solutions in deployment</a:t>
            </a:r>
            <a:endParaRPr b="0" lang="fr-FR" sz="6000" spc="-1" strike="noStrike">
              <a:solidFill>
                <a:schemeClr val="dk1"/>
              </a:solidFill>
              <a:latin typeface="Arial"/>
            </a:endParaRPr>
          </a:p>
        </p:txBody>
      </p:sp>
      <p:sp>
        <p:nvSpPr>
          <p:cNvPr id="199" name="PlaceHolder 2"/>
          <p:cNvSpPr>
            <a:spLocks noGrp="1"/>
          </p:cNvSpPr>
          <p:nvPr>
            <p:ph type="subTitle"/>
          </p:nvPr>
        </p:nvSpPr>
        <p:spPr>
          <a:xfrm>
            <a:off x="1762200" y="3152880"/>
            <a:ext cx="5619240" cy="952200"/>
          </a:xfrm>
          <a:prstGeom prst="rect">
            <a:avLst/>
          </a:prstGeom>
          <a:noFill/>
          <a:ln w="0">
            <a:noFill/>
          </a:ln>
        </p:spPr>
        <p:txBody>
          <a:bodyPr lIns="91440" rIns="91440" tIns="91440" bIns="91440" anchor="t">
            <a:normAutofit fontScale="61923"/>
          </a:bodyPr>
          <a:p>
            <a:pPr indent="0" algn="ctr">
              <a:lnSpc>
                <a:spcPct val="100000"/>
              </a:lnSpc>
              <a:buNone/>
              <a:tabLst>
                <a:tab algn="l" pos="0"/>
              </a:tabLst>
            </a:pPr>
            <a:r>
              <a:rPr b="0" lang="en" sz="1600" spc="-1" strike="noStrike">
                <a:solidFill>
                  <a:schemeClr val="dk1"/>
                </a:solidFill>
                <a:latin typeface="Archivo"/>
                <a:ea typeface="Archivo"/>
              </a:rPr>
              <a:t>Challenges in deploying wireless EV charging roads include high initial costs, technological compatibility issues, and the need for substantial power sources. Solutions may involve public-private partnerships for funding, government incentives for infrastructure development, and gradual implementation to evaluate effectiveness. Community engagement and education are also vital for addressing public concerns and ensuring successful adoption.</a:t>
            </a:r>
            <a:endParaRPr b="0" lang="en-US" sz="1600" spc="-1" strike="noStrike">
              <a:solidFill>
                <a:srgbClr val="000000"/>
              </a:solidFill>
              <a:latin typeface="OpenSymbol"/>
            </a:endParaRPr>
          </a:p>
        </p:txBody>
      </p:sp>
      <p:sp>
        <p:nvSpPr>
          <p:cNvPr id="200" name="Google Shape;302;p38"/>
          <p:cNvSpPr/>
          <p:nvPr/>
        </p:nvSpPr>
        <p:spPr>
          <a:xfrm rot="21362400">
            <a:off x="1816560" y="1429560"/>
            <a:ext cx="5437800" cy="1600560"/>
          </a:xfrm>
          <a:custGeom>
            <a:avLst/>
            <a:gdLst>
              <a:gd name="textAreaLeft" fmla="*/ 0 w 5437800"/>
              <a:gd name="textAreaRight" fmla="*/ 5438160 w 5437800"/>
              <a:gd name="textAreaTop" fmla="*/ 0 h 1600560"/>
              <a:gd name="textAreaBottom" fmla="*/ 1600920 h 1600560"/>
            </a:gdLst>
            <a:ahLst/>
            <a:rect l="textAreaLeft" t="textAreaTop" r="textAreaRight" b="textAreaBottom"/>
            <a:pathLst>
              <a:path w="3224" h="1261">
                <a:moveTo>
                  <a:pt x="1657" y="1215"/>
                </a:moveTo>
                <a:cubicBezTo>
                  <a:pt x="1475" y="1215"/>
                  <a:pt x="1283" y="1203"/>
                  <a:pt x="1083" y="1178"/>
                </a:cubicBezTo>
                <a:cubicBezTo>
                  <a:pt x="933" y="1159"/>
                  <a:pt x="745" y="1136"/>
                  <a:pt x="569" y="1085"/>
                </a:cubicBezTo>
                <a:cubicBezTo>
                  <a:pt x="364" y="1026"/>
                  <a:pt x="218" y="942"/>
                  <a:pt x="122" y="829"/>
                </a:cubicBezTo>
                <a:cubicBezTo>
                  <a:pt x="37" y="729"/>
                  <a:pt x="0" y="590"/>
                  <a:pt x="26" y="466"/>
                </a:cubicBezTo>
                <a:cubicBezTo>
                  <a:pt x="48" y="364"/>
                  <a:pt x="111" y="283"/>
                  <a:pt x="203" y="239"/>
                </a:cubicBezTo>
                <a:cubicBezTo>
                  <a:pt x="378" y="154"/>
                  <a:pt x="585" y="122"/>
                  <a:pt x="766" y="99"/>
                </a:cubicBezTo>
                <a:cubicBezTo>
                  <a:pt x="1532" y="0"/>
                  <a:pt x="2158" y="82"/>
                  <a:pt x="2999" y="393"/>
                </a:cubicBezTo>
                <a:cubicBezTo>
                  <a:pt x="3003" y="394"/>
                  <a:pt x="3005" y="399"/>
                  <a:pt x="3004" y="403"/>
                </a:cubicBezTo>
                <a:cubicBezTo>
                  <a:pt x="3002" y="407"/>
                  <a:pt x="2997" y="409"/>
                  <a:pt x="2993" y="408"/>
                </a:cubicBezTo>
                <a:cubicBezTo>
                  <a:pt x="2156" y="98"/>
                  <a:pt x="1532" y="16"/>
                  <a:pt x="768" y="114"/>
                </a:cubicBezTo>
                <a:cubicBezTo>
                  <a:pt x="589" y="138"/>
                  <a:pt x="383" y="169"/>
                  <a:pt x="210" y="253"/>
                </a:cubicBezTo>
                <a:cubicBezTo>
                  <a:pt x="122" y="295"/>
                  <a:pt x="63" y="372"/>
                  <a:pt x="42" y="469"/>
                </a:cubicBezTo>
                <a:cubicBezTo>
                  <a:pt x="17" y="589"/>
                  <a:pt x="52" y="722"/>
                  <a:pt x="134" y="818"/>
                </a:cubicBezTo>
                <a:cubicBezTo>
                  <a:pt x="348" y="1071"/>
                  <a:pt x="792" y="1126"/>
                  <a:pt x="1085" y="1162"/>
                </a:cubicBezTo>
                <a:cubicBezTo>
                  <a:pt x="1884" y="1261"/>
                  <a:pt x="2543" y="1159"/>
                  <a:pt x="3044" y="860"/>
                </a:cubicBezTo>
                <a:cubicBezTo>
                  <a:pt x="3095" y="829"/>
                  <a:pt x="3151" y="769"/>
                  <a:pt x="3180" y="713"/>
                </a:cubicBezTo>
                <a:cubicBezTo>
                  <a:pt x="3207" y="663"/>
                  <a:pt x="3200" y="587"/>
                  <a:pt x="3148" y="559"/>
                </a:cubicBezTo>
                <a:cubicBezTo>
                  <a:pt x="3144" y="557"/>
                  <a:pt x="3143" y="552"/>
                  <a:pt x="3145" y="548"/>
                </a:cubicBezTo>
                <a:cubicBezTo>
                  <a:pt x="3147" y="544"/>
                  <a:pt x="3152" y="543"/>
                  <a:pt x="3156" y="545"/>
                </a:cubicBezTo>
                <a:cubicBezTo>
                  <a:pt x="3216" y="577"/>
                  <a:pt x="3224" y="664"/>
                  <a:pt x="3194" y="721"/>
                </a:cubicBezTo>
                <a:cubicBezTo>
                  <a:pt x="3164" y="779"/>
                  <a:pt x="3106" y="842"/>
                  <a:pt x="3052" y="874"/>
                </a:cubicBezTo>
                <a:cubicBezTo>
                  <a:pt x="2779" y="1037"/>
                  <a:pt x="2457" y="1143"/>
                  <a:pt x="2096" y="1189"/>
                </a:cubicBezTo>
                <a:cubicBezTo>
                  <a:pt x="1957" y="1206"/>
                  <a:pt x="1810" y="1215"/>
                  <a:pt x="1657" y="1215"/>
                </a:cubicBezTo>
                <a:close/>
              </a:path>
            </a:pathLst>
          </a:custGeom>
          <a:solidFill>
            <a:schemeClr val="dk2"/>
          </a:solidFill>
          <a:ln w="0">
            <a:noFill/>
          </a:ln>
        </p:spPr>
        <p:style>
          <a:lnRef idx="0"/>
          <a:fillRef idx="0"/>
          <a:effectRef idx="0"/>
          <a:fontRef idx="minor"/>
        </p:style>
        <p:txBody>
          <a:bodyPr lIns="68400" rIns="68400" tIns="34200" bIns="34200" anchor="t">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PlaceHolder 1"/>
          <p:cNvSpPr>
            <a:spLocks noGrp="1"/>
          </p:cNvSpPr>
          <p:nvPr>
            <p:ph type="title"/>
          </p:nvPr>
        </p:nvSpPr>
        <p:spPr>
          <a:xfrm>
            <a:off x="857160" y="1486080"/>
            <a:ext cx="7429320" cy="1285560"/>
          </a:xfrm>
          <a:prstGeom prst="rect">
            <a:avLst/>
          </a:prstGeom>
          <a:noFill/>
          <a:ln w="0">
            <a:noFill/>
          </a:ln>
        </p:spPr>
        <p:txBody>
          <a:bodyPr lIns="91440" rIns="91440" tIns="91440" bIns="91440" anchor="b">
            <a:normAutofit/>
          </a:bodyPr>
          <a:p>
            <a:pPr indent="0" algn="ctr">
              <a:lnSpc>
                <a:spcPct val="100000"/>
              </a:lnSpc>
              <a:buNone/>
              <a:tabLst>
                <a:tab algn="l" pos="0"/>
              </a:tabLst>
            </a:pPr>
            <a:r>
              <a:rPr b="0" lang="en" sz="5000" spc="-1" strike="noStrike">
                <a:solidFill>
                  <a:schemeClr val="dk1"/>
                </a:solidFill>
                <a:latin typeface="Raleway Black"/>
                <a:ea typeface="Raleway Black"/>
              </a:rPr>
              <a:t>Conclusions</a:t>
            </a:r>
            <a:endParaRPr b="0" lang="fr-FR" sz="5000" spc="-1" strike="noStrike">
              <a:solidFill>
                <a:schemeClr val="dk1"/>
              </a:solidFill>
              <a:latin typeface="Arial"/>
            </a:endParaRPr>
          </a:p>
        </p:txBody>
      </p:sp>
      <p:sp>
        <p:nvSpPr>
          <p:cNvPr id="202" name="PlaceHolder 2"/>
          <p:cNvSpPr>
            <a:spLocks noGrp="1"/>
          </p:cNvSpPr>
          <p:nvPr>
            <p:ph type="subTitle"/>
          </p:nvPr>
        </p:nvSpPr>
        <p:spPr>
          <a:xfrm>
            <a:off x="857160" y="2771640"/>
            <a:ext cx="7429320" cy="1133280"/>
          </a:xfrm>
          <a:prstGeom prst="rect">
            <a:avLst/>
          </a:prstGeom>
          <a:noFill/>
          <a:ln w="0">
            <a:noFill/>
          </a:ln>
        </p:spPr>
        <p:txBody>
          <a:bodyPr lIns="91440" rIns="91440" tIns="91440" bIns="91440" anchor="t">
            <a:normAutofit/>
          </a:bodyPr>
          <a:p>
            <a:pPr indent="0" algn="ctr">
              <a:lnSpc>
                <a:spcPct val="100000"/>
              </a:lnSpc>
              <a:buNone/>
              <a:tabLst>
                <a:tab algn="l" pos="0"/>
              </a:tabLst>
            </a:pPr>
            <a:r>
              <a:rPr b="0" lang="en" sz="1400" spc="-1" strike="noStrike">
                <a:solidFill>
                  <a:schemeClr val="dk1"/>
                </a:solidFill>
                <a:latin typeface="Archivo"/>
                <a:ea typeface="Archivo"/>
              </a:rPr>
              <a:t>Wireless EV charging roads represent a significant advancement in electric vehicle infrastructure, offering convenience and sustainability. By addressing the challenges of integration and deployment, communities can unlock the full potential of electric transportation, paving the way for a greener future.</a:t>
            </a:r>
            <a:endParaRPr b="0" lang="en-US" sz="1400" spc="-1" strike="noStrike">
              <a:solidFill>
                <a:srgbClr val="000000"/>
              </a:solidFill>
              <a:latin typeface="OpenSymbol"/>
            </a:endParaRPr>
          </a:p>
        </p:txBody>
      </p:sp>
      <p:sp>
        <p:nvSpPr>
          <p:cNvPr id="203" name="Google Shape;317;p40"/>
          <p:cNvSpPr/>
          <p:nvPr/>
        </p:nvSpPr>
        <p:spPr>
          <a:xfrm>
            <a:off x="1014480" y="2664720"/>
            <a:ext cx="7273080" cy="79560"/>
          </a:xfrm>
          <a:custGeom>
            <a:avLst/>
            <a:gdLst>
              <a:gd name="textAreaLeft" fmla="*/ 0 w 7273080"/>
              <a:gd name="textAreaRight" fmla="*/ 7273440 w 7273080"/>
              <a:gd name="textAreaTop" fmla="*/ 0 h 79560"/>
              <a:gd name="textAreaBottom" fmla="*/ 79920 h 79560"/>
            </a:gdLst>
            <a:ahLst/>
            <a:rect l="textAreaLeft" t="textAreaTop" r="textAreaRight" b="textAreaBottom"/>
            <a:pathLst>
              <a:path w="2928" h="86">
                <a:moveTo>
                  <a:pt x="144" y="86"/>
                </a:moveTo>
                <a:cubicBezTo>
                  <a:pt x="99" y="86"/>
                  <a:pt x="53" y="86"/>
                  <a:pt x="8" y="86"/>
                </a:cubicBezTo>
                <a:cubicBezTo>
                  <a:pt x="3" y="86"/>
                  <a:pt x="0" y="83"/>
                  <a:pt x="0" y="78"/>
                </a:cubicBezTo>
                <a:cubicBezTo>
                  <a:pt x="0" y="74"/>
                  <a:pt x="4" y="70"/>
                  <a:pt x="8" y="70"/>
                </a:cubicBezTo>
                <a:cubicBezTo>
                  <a:pt x="8" y="70"/>
                  <a:pt x="8" y="70"/>
                  <a:pt x="8" y="70"/>
                </a:cubicBezTo>
                <a:cubicBezTo>
                  <a:pt x="53" y="70"/>
                  <a:pt x="99" y="70"/>
                  <a:pt x="144" y="70"/>
                </a:cubicBezTo>
                <a:cubicBezTo>
                  <a:pt x="1066" y="70"/>
                  <a:pt x="1999" y="47"/>
                  <a:pt x="2919" y="0"/>
                </a:cubicBezTo>
                <a:cubicBezTo>
                  <a:pt x="2924" y="0"/>
                  <a:pt x="2927" y="3"/>
                  <a:pt x="2928" y="8"/>
                </a:cubicBezTo>
                <a:cubicBezTo>
                  <a:pt x="2928" y="12"/>
                  <a:pt x="2925" y="16"/>
                  <a:pt x="2920" y="16"/>
                </a:cubicBezTo>
                <a:cubicBezTo>
                  <a:pt x="2000" y="63"/>
                  <a:pt x="1067" y="86"/>
                  <a:pt x="144" y="86"/>
                </a:cubicBezTo>
                <a:close/>
              </a:path>
            </a:pathLst>
          </a:custGeom>
          <a:solidFill>
            <a:schemeClr val="dk2"/>
          </a:solidFill>
          <a:ln w="9525">
            <a:solidFill>
              <a:srgbClr val="495cff"/>
            </a:solidFill>
            <a:round/>
          </a:ln>
        </p:spPr>
        <p:style>
          <a:lnRef idx="0"/>
          <a:fillRef idx="0"/>
          <a:effectRef idx="0"/>
          <a:fontRef idx="minor"/>
        </p:style>
        <p:txBody>
          <a:bodyPr lIns="68400" rIns="68400" tIns="34200" bIns="34200" anchor="t">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PlaceHolder 1"/>
          <p:cNvSpPr>
            <a:spLocks noGrp="1"/>
          </p:cNvSpPr>
          <p:nvPr>
            <p:ph type="title"/>
          </p:nvPr>
        </p:nvSpPr>
        <p:spPr>
          <a:xfrm>
            <a:off x="1428840" y="704880"/>
            <a:ext cx="6276600" cy="1228320"/>
          </a:xfrm>
          <a:prstGeom prst="rect">
            <a:avLst/>
          </a:prstGeom>
          <a:noFill/>
          <a:ln w="0">
            <a:noFill/>
          </a:ln>
        </p:spPr>
        <p:txBody>
          <a:bodyPr lIns="91440" rIns="91440" tIns="91440" bIns="91440" anchor="b">
            <a:normAutofit/>
          </a:bodyPr>
          <a:p>
            <a:pPr indent="0" algn="ctr">
              <a:lnSpc>
                <a:spcPct val="100000"/>
              </a:lnSpc>
              <a:buNone/>
              <a:tabLst>
                <a:tab algn="l" pos="0"/>
              </a:tabLst>
            </a:pPr>
            <a:r>
              <a:rPr b="0" lang="en" sz="6000" spc="-1" strike="noStrike">
                <a:solidFill>
                  <a:schemeClr val="dk1"/>
                </a:solidFill>
                <a:latin typeface="Raleway Black"/>
                <a:ea typeface="Raleway Black"/>
              </a:rPr>
              <a:t>Thank you!</a:t>
            </a:r>
            <a:endParaRPr b="0" lang="fr-FR" sz="6000" spc="-1" strike="noStrike">
              <a:solidFill>
                <a:schemeClr val="dk1"/>
              </a:solidFill>
              <a:latin typeface="Arial"/>
            </a:endParaRPr>
          </a:p>
        </p:txBody>
      </p:sp>
      <p:sp>
        <p:nvSpPr>
          <p:cNvPr id="205" name="PlaceHolder 2"/>
          <p:cNvSpPr>
            <a:spLocks noGrp="1"/>
          </p:cNvSpPr>
          <p:nvPr>
            <p:ph type="subTitle"/>
          </p:nvPr>
        </p:nvSpPr>
        <p:spPr>
          <a:xfrm>
            <a:off x="2343240" y="1838160"/>
            <a:ext cx="4447800" cy="105696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 sz="2000" spc="-1" strike="noStrike">
                <a:solidFill>
                  <a:schemeClr val="dk1"/>
                </a:solidFill>
                <a:latin typeface="Archivo"/>
                <a:ea typeface="Archivo"/>
              </a:rPr>
              <a:t>Do you have any questions?</a:t>
            </a:r>
            <a:endParaRPr b="0" lang="en-US" sz="2000" spc="-1" strike="noStrike">
              <a:solidFill>
                <a:srgbClr val="000000"/>
              </a:solidFill>
              <a:latin typeface="OpenSymbol"/>
            </a:endParaRPr>
          </a:p>
        </p:txBody>
      </p:sp>
      <p:sp>
        <p:nvSpPr>
          <p:cNvPr id="206" name="Google Shape;802;p69"/>
          <p:cNvSpPr/>
          <p:nvPr/>
        </p:nvSpPr>
        <p:spPr>
          <a:xfrm>
            <a:off x="2495520" y="4124160"/>
            <a:ext cx="4152600" cy="256680"/>
          </a:xfrm>
          <a:prstGeom prst="rect">
            <a:avLst/>
          </a:prstGeom>
          <a:noFill/>
          <a:ln w="0">
            <a:noFill/>
          </a:ln>
        </p:spPr>
        <p:style>
          <a:lnRef idx="0"/>
          <a:fillRef idx="0"/>
          <a:effectRef idx="0"/>
          <a:fontRef idx="minor"/>
        </p:style>
        <p:txBody>
          <a:bodyPr lIns="870823080" rIns="870823080" tIns="128520" bIns="128520" anchor="t">
            <a:normAutofit/>
          </a:bodyPr>
          <a:p>
            <a:pPr algn="ctr" defTabSz="914400">
              <a:lnSpc>
                <a:spcPct val="100000"/>
              </a:lnSpc>
              <a:tabLst>
                <a:tab algn="l" pos="0"/>
              </a:tabLst>
            </a:pPr>
            <a:r>
              <a:rPr b="0" lang="en" sz="1200" spc="-1" strike="noStrike">
                <a:solidFill>
                  <a:schemeClr val="dk1"/>
                </a:solidFill>
                <a:latin typeface="Arial"/>
              </a:rPr>
              <a:t>+91 620 421 838</a:t>
            </a:r>
            <a:endParaRPr b="0" lang="en-US" sz="1200" spc="-1" strike="noStrike">
              <a:solidFill>
                <a:srgbClr val="000000"/>
              </a:solidFill>
              <a:latin typeface="OpenSymbol"/>
            </a:endParaRPr>
          </a:p>
        </p:txBody>
      </p:sp>
      <p:sp>
        <p:nvSpPr>
          <p:cNvPr id="207" name="Google Shape;803;p69"/>
          <p:cNvSpPr/>
          <p:nvPr/>
        </p:nvSpPr>
        <p:spPr>
          <a:xfrm>
            <a:off x="3912480" y="3132360"/>
            <a:ext cx="345240" cy="345600"/>
          </a:xfrm>
          <a:custGeom>
            <a:avLst/>
            <a:gdLst>
              <a:gd name="textAreaLeft" fmla="*/ 0 w 345240"/>
              <a:gd name="textAreaRight" fmla="*/ 345600 w 345240"/>
              <a:gd name="textAreaTop" fmla="*/ 0 h 345600"/>
              <a:gd name="textAreaBottom" fmla="*/ 345960 h 345600"/>
            </a:gdLst>
            <a:ah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grpSp>
        <p:nvGrpSpPr>
          <p:cNvPr id="208" name="Google Shape;804;p69"/>
          <p:cNvGrpSpPr/>
          <p:nvPr/>
        </p:nvGrpSpPr>
        <p:grpSpPr>
          <a:xfrm>
            <a:off x="4362120" y="3132720"/>
            <a:ext cx="345600" cy="345240"/>
            <a:chOff x="4362120" y="3132720"/>
            <a:chExt cx="345600" cy="345240"/>
          </a:xfrm>
        </p:grpSpPr>
        <p:sp>
          <p:nvSpPr>
            <p:cNvPr id="209" name="Google Shape;805;p69"/>
            <p:cNvSpPr/>
            <p:nvPr/>
          </p:nvSpPr>
          <p:spPr>
            <a:xfrm>
              <a:off x="4362120" y="3132720"/>
              <a:ext cx="345600" cy="345240"/>
            </a:xfrm>
            <a:custGeom>
              <a:avLst/>
              <a:gdLst>
                <a:gd name="textAreaLeft" fmla="*/ 0 w 345600"/>
                <a:gd name="textAreaRight" fmla="*/ 345960 w 345600"/>
                <a:gd name="textAreaTop" fmla="*/ 0 h 345240"/>
                <a:gd name="textAreaBottom" fmla="*/ 345600 h 345240"/>
              </a:gdLst>
              <a:ah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210" name="Google Shape;806;p69"/>
            <p:cNvSpPr/>
            <p:nvPr/>
          </p:nvSpPr>
          <p:spPr>
            <a:xfrm>
              <a:off x="4426920" y="3197880"/>
              <a:ext cx="214920" cy="214920"/>
            </a:xfrm>
            <a:custGeom>
              <a:avLst/>
              <a:gdLst>
                <a:gd name="textAreaLeft" fmla="*/ 0 w 214920"/>
                <a:gd name="textAreaRight" fmla="*/ 215280 w 214920"/>
                <a:gd name="textAreaTop" fmla="*/ 0 h 214920"/>
                <a:gd name="textAreaBottom" fmla="*/ 215280 h 214920"/>
              </a:gdLst>
              <a:ah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211" name="Google Shape;807;p69"/>
            <p:cNvSpPr/>
            <p:nvPr/>
          </p:nvSpPr>
          <p:spPr>
            <a:xfrm>
              <a:off x="4476960" y="3249000"/>
              <a:ext cx="114480" cy="112320"/>
            </a:xfrm>
            <a:custGeom>
              <a:avLst/>
              <a:gdLst>
                <a:gd name="textAreaLeft" fmla="*/ 0 w 114480"/>
                <a:gd name="textAreaRight" fmla="*/ 114840 w 114480"/>
                <a:gd name="textAreaTop" fmla="*/ 0 h 112320"/>
                <a:gd name="textAreaBottom" fmla="*/ 112680 h 112320"/>
              </a:gdLst>
              <a:ah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56160" bIns="5616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212" name="Google Shape;808;p69"/>
            <p:cNvSpPr/>
            <p:nvPr/>
          </p:nvSpPr>
          <p:spPr>
            <a:xfrm>
              <a:off x="4578120" y="3225600"/>
              <a:ext cx="29160" cy="28800"/>
            </a:xfrm>
            <a:custGeom>
              <a:avLst/>
              <a:gdLst>
                <a:gd name="textAreaLeft" fmla="*/ 0 w 29160"/>
                <a:gd name="textAreaRight" fmla="*/ 29520 w 29160"/>
                <a:gd name="textAreaTop" fmla="*/ 0 h 28800"/>
                <a:gd name="textAreaBottom" fmla="*/ 29160 h 28800"/>
              </a:gdLst>
              <a:ah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4400" bIns="14400" anchor="ctr">
              <a:noAutofit/>
            </a:bodyPr>
            <a:p>
              <a:pPr defTabSz="914400">
                <a:lnSpc>
                  <a:spcPct val="100000"/>
                </a:lnSpc>
                <a:tabLst>
                  <a:tab algn="l" pos="0"/>
                </a:tabLst>
              </a:pPr>
              <a:endParaRPr b="0" lang="en-US" sz="1800" spc="-1" strike="noStrike">
                <a:solidFill>
                  <a:srgbClr val="ffffff"/>
                </a:solidFill>
                <a:latin typeface="OpenSymbol"/>
              </a:endParaRPr>
            </a:p>
          </p:txBody>
        </p:sp>
      </p:grpSp>
      <p:grpSp>
        <p:nvGrpSpPr>
          <p:cNvPr id="213" name="Google Shape;809;p69"/>
          <p:cNvGrpSpPr/>
          <p:nvPr/>
        </p:nvGrpSpPr>
        <p:grpSpPr>
          <a:xfrm>
            <a:off x="4811040" y="3132720"/>
            <a:ext cx="345600" cy="345240"/>
            <a:chOff x="4811040" y="3132720"/>
            <a:chExt cx="345600" cy="345240"/>
          </a:xfrm>
        </p:grpSpPr>
        <p:sp>
          <p:nvSpPr>
            <p:cNvPr id="214" name="Google Shape;810;p69"/>
            <p:cNvSpPr/>
            <p:nvPr/>
          </p:nvSpPr>
          <p:spPr>
            <a:xfrm>
              <a:off x="4811040" y="3132720"/>
              <a:ext cx="345600" cy="345240"/>
            </a:xfrm>
            <a:custGeom>
              <a:avLst/>
              <a:gdLst>
                <a:gd name="textAreaLeft" fmla="*/ 0 w 345600"/>
                <a:gd name="textAreaRight" fmla="*/ 345960 w 345600"/>
                <a:gd name="textAreaTop" fmla="*/ 0 h 345240"/>
                <a:gd name="textAreaBottom" fmla="*/ 345600 h 345240"/>
              </a:gdLst>
              <a:ah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215" name="Google Shape;811;p69"/>
            <p:cNvSpPr/>
            <p:nvPr/>
          </p:nvSpPr>
          <p:spPr>
            <a:xfrm>
              <a:off x="4890600" y="3270960"/>
              <a:ext cx="47520" cy="120240"/>
            </a:xfrm>
            <a:custGeom>
              <a:avLst/>
              <a:gdLst>
                <a:gd name="textAreaLeft" fmla="*/ 0 w 47520"/>
                <a:gd name="textAreaRight" fmla="*/ 47880 w 47520"/>
                <a:gd name="textAreaTop" fmla="*/ 0 h 120240"/>
                <a:gd name="textAreaBottom" fmla="*/ 120600 h 120240"/>
              </a:gdLst>
              <a:ah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60120" bIns="6012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216" name="Google Shape;812;p69"/>
            <p:cNvSpPr/>
            <p:nvPr/>
          </p:nvSpPr>
          <p:spPr>
            <a:xfrm>
              <a:off x="4883400" y="3205440"/>
              <a:ext cx="54720" cy="54720"/>
            </a:xfrm>
            <a:custGeom>
              <a:avLst/>
              <a:gdLst>
                <a:gd name="textAreaLeft" fmla="*/ 0 w 54720"/>
                <a:gd name="textAreaRight" fmla="*/ 55080 w 54720"/>
                <a:gd name="textAreaTop" fmla="*/ 0 h 54720"/>
                <a:gd name="textAreaBottom" fmla="*/ 55080 h 54720"/>
              </a:gdLst>
              <a:ah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27360" bIns="2736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217" name="Google Shape;813;p69"/>
            <p:cNvSpPr/>
            <p:nvPr/>
          </p:nvSpPr>
          <p:spPr>
            <a:xfrm>
              <a:off x="4963320" y="3270960"/>
              <a:ext cx="127800" cy="120240"/>
            </a:xfrm>
            <a:custGeom>
              <a:avLst/>
              <a:gdLst>
                <a:gd name="textAreaLeft" fmla="*/ 0 w 127800"/>
                <a:gd name="textAreaRight" fmla="*/ 128160 w 127800"/>
                <a:gd name="textAreaTop" fmla="*/ 0 h 120240"/>
                <a:gd name="textAreaBottom" fmla="*/ 120600 h 120240"/>
              </a:gdLst>
              <a:ah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60120" bIns="60120" anchor="ctr">
              <a:noAutofit/>
            </a:bodyPr>
            <a:p>
              <a:pPr defTabSz="914400">
                <a:lnSpc>
                  <a:spcPct val="100000"/>
                </a:lnSpc>
                <a:tabLst>
                  <a:tab algn="l" pos="0"/>
                </a:tabLst>
              </a:pPr>
              <a:endParaRPr b="0" lang="en-US" sz="1800" spc="-1" strike="noStrike">
                <a:solidFill>
                  <a:srgbClr val="ffffff"/>
                </a:solidFill>
                <a:latin typeface="OpenSymbol"/>
              </a:endParaRPr>
            </a:p>
          </p:txBody>
        </p:sp>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762120" y="1486080"/>
            <a:ext cx="4142880" cy="571320"/>
          </a:xfrm>
          <a:prstGeom prst="rect">
            <a:avLst/>
          </a:prstGeom>
          <a:noFill/>
          <a:ln w="0">
            <a:noFill/>
          </a:ln>
        </p:spPr>
        <p:txBody>
          <a:bodyPr lIns="91440" rIns="91440" tIns="91440" bIns="91440" anchor="b">
            <a:normAutofit fontScale="74840"/>
          </a:bodyPr>
          <a:p>
            <a:pPr indent="0">
              <a:lnSpc>
                <a:spcPct val="100000"/>
              </a:lnSpc>
              <a:buNone/>
              <a:tabLst>
                <a:tab algn="l" pos="0"/>
              </a:tabLst>
            </a:pPr>
            <a:r>
              <a:rPr b="0" lang="en" sz="3500" spc="-1" strike="noStrike">
                <a:solidFill>
                  <a:schemeClr val="dk1"/>
                </a:solidFill>
                <a:latin typeface="Raleway Black"/>
                <a:ea typeface="Raleway Black"/>
              </a:rPr>
              <a:t>Introduction</a:t>
            </a:r>
            <a:endParaRPr b="0" lang="fr-FR" sz="3500" spc="-1" strike="noStrike">
              <a:solidFill>
                <a:schemeClr val="dk1"/>
              </a:solidFill>
              <a:latin typeface="Arial"/>
            </a:endParaRPr>
          </a:p>
        </p:txBody>
      </p:sp>
      <p:sp>
        <p:nvSpPr>
          <p:cNvPr id="170" name="PlaceHolder 2"/>
          <p:cNvSpPr>
            <a:spLocks noGrp="1"/>
          </p:cNvSpPr>
          <p:nvPr>
            <p:ph type="subTitle"/>
          </p:nvPr>
        </p:nvSpPr>
        <p:spPr>
          <a:xfrm>
            <a:off x="762120" y="1990800"/>
            <a:ext cx="4142880" cy="1837800"/>
          </a:xfrm>
          <a:prstGeom prst="rect">
            <a:avLst/>
          </a:prstGeom>
          <a:noFill/>
          <a:ln w="0">
            <a:noFill/>
          </a:ln>
        </p:spPr>
        <p:txBody>
          <a:bodyPr lIns="91440" rIns="91440" tIns="91440" bIns="91440" anchor="t">
            <a:normAutofit/>
          </a:bodyPr>
          <a:p>
            <a:pPr marL="457200" indent="-314280">
              <a:lnSpc>
                <a:spcPct val="100000"/>
              </a:lnSpc>
              <a:buNone/>
              <a:tabLst>
                <a:tab algn="l" pos="0"/>
              </a:tabLst>
            </a:pPr>
            <a:r>
              <a:rPr b="0" lang="en" sz="1400" spc="-1" strike="noStrike">
                <a:solidFill>
                  <a:schemeClr val="dk1"/>
                </a:solidFill>
                <a:latin typeface="Archivo"/>
                <a:ea typeface="Archivo"/>
              </a:rPr>
              <a:t>This presentation discusses the concept of wireless electric vehicle (EV) charging roads, their implementation, and their significance in modern transportation systems.</a:t>
            </a:r>
            <a:endParaRPr b="0" lang="en-US" sz="1400" spc="-1" strike="noStrike">
              <a:solidFill>
                <a:srgbClr val="000000"/>
              </a:solidFill>
              <a:latin typeface="OpenSymbol"/>
            </a:endParaRPr>
          </a:p>
        </p:txBody>
      </p:sp>
      <p:pic>
        <p:nvPicPr>
          <p:cNvPr id="171" name="Google Shape;794;p68" descr=""/>
          <p:cNvPicPr/>
          <p:nvPr/>
        </p:nvPicPr>
        <p:blipFill>
          <a:blip r:embed="rId1"/>
          <a:srcRect l="43775" t="0" r="7478" b="0"/>
          <a:stretch/>
        </p:blipFill>
        <p:spPr>
          <a:xfrm>
            <a:off x="5344560" y="-14760"/>
            <a:ext cx="3799080" cy="5194800"/>
          </a:xfrm>
          <a:prstGeom prst="rect">
            <a:avLst/>
          </a:prstGeom>
          <a:ln w="0">
            <a:noFill/>
          </a:ln>
        </p:spPr>
      </p:pic>
      <p:sp>
        <p:nvSpPr>
          <p:cNvPr id="172" name="Google Shape;795;p68"/>
          <p:cNvSpPr/>
          <p:nvPr/>
        </p:nvSpPr>
        <p:spPr>
          <a:xfrm flipH="1" rot="14955000">
            <a:off x="6215760" y="3619800"/>
            <a:ext cx="615240" cy="325800"/>
          </a:xfrm>
          <a:custGeom>
            <a:avLst/>
            <a:gdLst>
              <a:gd name="textAreaLeft" fmla="*/ -360 w 615240"/>
              <a:gd name="textAreaRight" fmla="*/ 615240 w 615240"/>
              <a:gd name="textAreaTop" fmla="*/ 0 h 325800"/>
              <a:gd name="textAreaBottom" fmla="*/ 326160 h 325800"/>
            </a:gdLst>
            <a:ahLst/>
            <a:rect l="textAreaLeft" t="textAreaTop" r="textAreaRight" b="textAreaBottom"/>
            <a:pathLst>
              <a:path w="52425" h="27777">
                <a:moveTo>
                  <a:pt x="7697" y="0"/>
                </a:moveTo>
                <a:cubicBezTo>
                  <a:pt x="7473" y="119"/>
                  <a:pt x="7314" y="172"/>
                  <a:pt x="7143" y="172"/>
                </a:cubicBezTo>
                <a:cubicBezTo>
                  <a:pt x="6879" y="172"/>
                  <a:pt x="6654" y="119"/>
                  <a:pt x="6430" y="53"/>
                </a:cubicBezTo>
                <a:cubicBezTo>
                  <a:pt x="6100" y="172"/>
                  <a:pt x="5770" y="172"/>
                  <a:pt x="5440" y="172"/>
                </a:cubicBezTo>
                <a:cubicBezTo>
                  <a:pt x="5228" y="172"/>
                  <a:pt x="4951" y="172"/>
                  <a:pt x="4727" y="119"/>
                </a:cubicBezTo>
                <a:cubicBezTo>
                  <a:pt x="4450" y="172"/>
                  <a:pt x="4238" y="277"/>
                  <a:pt x="3961" y="277"/>
                </a:cubicBezTo>
                <a:cubicBezTo>
                  <a:pt x="3790" y="277"/>
                  <a:pt x="3631" y="225"/>
                  <a:pt x="3459" y="119"/>
                </a:cubicBezTo>
                <a:cubicBezTo>
                  <a:pt x="2918" y="277"/>
                  <a:pt x="2364" y="449"/>
                  <a:pt x="1756" y="608"/>
                </a:cubicBezTo>
                <a:cubicBezTo>
                  <a:pt x="1268" y="1162"/>
                  <a:pt x="212" y="832"/>
                  <a:pt x="1" y="1769"/>
                </a:cubicBezTo>
                <a:cubicBezTo>
                  <a:pt x="53" y="2258"/>
                  <a:pt x="383" y="2641"/>
                  <a:pt x="819" y="2918"/>
                </a:cubicBezTo>
                <a:cubicBezTo>
                  <a:pt x="1202" y="2918"/>
                  <a:pt x="1651" y="2865"/>
                  <a:pt x="2086" y="2865"/>
                </a:cubicBezTo>
                <a:cubicBezTo>
                  <a:pt x="2311" y="2759"/>
                  <a:pt x="2588" y="2588"/>
                  <a:pt x="2852" y="2588"/>
                </a:cubicBezTo>
                <a:cubicBezTo>
                  <a:pt x="2918" y="2588"/>
                  <a:pt x="3024" y="2641"/>
                  <a:pt x="3077" y="2641"/>
                </a:cubicBezTo>
                <a:cubicBezTo>
                  <a:pt x="3459" y="2588"/>
                  <a:pt x="3790" y="2535"/>
                  <a:pt x="4172" y="2535"/>
                </a:cubicBezTo>
                <a:cubicBezTo>
                  <a:pt x="4397" y="2535"/>
                  <a:pt x="4568" y="2588"/>
                  <a:pt x="4780" y="2641"/>
                </a:cubicBezTo>
                <a:cubicBezTo>
                  <a:pt x="5110" y="2535"/>
                  <a:pt x="5387" y="2482"/>
                  <a:pt x="5717" y="2482"/>
                </a:cubicBezTo>
                <a:cubicBezTo>
                  <a:pt x="5994" y="2482"/>
                  <a:pt x="6219" y="2535"/>
                  <a:pt x="6483" y="2588"/>
                </a:cubicBezTo>
                <a:cubicBezTo>
                  <a:pt x="6707" y="2535"/>
                  <a:pt x="6931" y="2482"/>
                  <a:pt x="7143" y="2482"/>
                </a:cubicBezTo>
                <a:cubicBezTo>
                  <a:pt x="7420" y="2482"/>
                  <a:pt x="7750" y="2535"/>
                  <a:pt x="8027" y="2641"/>
                </a:cubicBezTo>
                <a:lnTo>
                  <a:pt x="8357" y="2641"/>
                </a:lnTo>
                <a:cubicBezTo>
                  <a:pt x="9123" y="2641"/>
                  <a:pt x="9849" y="2693"/>
                  <a:pt x="10562" y="3089"/>
                </a:cubicBezTo>
                <a:cubicBezTo>
                  <a:pt x="11658" y="3195"/>
                  <a:pt x="12872" y="3142"/>
                  <a:pt x="13915" y="3684"/>
                </a:cubicBezTo>
                <a:cubicBezTo>
                  <a:pt x="15183" y="3908"/>
                  <a:pt x="16450" y="4132"/>
                  <a:pt x="17598" y="4792"/>
                </a:cubicBezTo>
                <a:lnTo>
                  <a:pt x="18311" y="4792"/>
                </a:lnTo>
                <a:cubicBezTo>
                  <a:pt x="18536" y="4792"/>
                  <a:pt x="18760" y="4845"/>
                  <a:pt x="18866" y="5070"/>
                </a:cubicBezTo>
                <a:cubicBezTo>
                  <a:pt x="19631" y="5334"/>
                  <a:pt x="20344" y="5558"/>
                  <a:pt x="21123" y="5783"/>
                </a:cubicBezTo>
                <a:lnTo>
                  <a:pt x="21229" y="5783"/>
                </a:lnTo>
                <a:cubicBezTo>
                  <a:pt x="21400" y="5783"/>
                  <a:pt x="21559" y="5888"/>
                  <a:pt x="21665" y="5994"/>
                </a:cubicBezTo>
                <a:cubicBezTo>
                  <a:pt x="22219" y="6113"/>
                  <a:pt x="22826" y="6165"/>
                  <a:pt x="23209" y="6720"/>
                </a:cubicBezTo>
                <a:cubicBezTo>
                  <a:pt x="24146" y="6825"/>
                  <a:pt x="25031" y="7156"/>
                  <a:pt x="25744" y="7763"/>
                </a:cubicBezTo>
                <a:cubicBezTo>
                  <a:pt x="26510" y="7974"/>
                  <a:pt x="27170" y="8304"/>
                  <a:pt x="27777" y="8806"/>
                </a:cubicBezTo>
                <a:cubicBezTo>
                  <a:pt x="28490" y="9030"/>
                  <a:pt x="29150" y="9241"/>
                  <a:pt x="29652" y="9901"/>
                </a:cubicBezTo>
                <a:cubicBezTo>
                  <a:pt x="30193" y="9954"/>
                  <a:pt x="30642" y="10126"/>
                  <a:pt x="30906" y="10562"/>
                </a:cubicBezTo>
                <a:cubicBezTo>
                  <a:pt x="31513" y="10680"/>
                  <a:pt x="31896" y="11063"/>
                  <a:pt x="32292" y="11446"/>
                </a:cubicBezTo>
                <a:lnTo>
                  <a:pt x="32397" y="11446"/>
                </a:lnTo>
                <a:lnTo>
                  <a:pt x="32397" y="11552"/>
                </a:lnTo>
                <a:cubicBezTo>
                  <a:pt x="33110" y="11723"/>
                  <a:pt x="33546" y="12212"/>
                  <a:pt x="34048" y="12661"/>
                </a:cubicBezTo>
                <a:cubicBezTo>
                  <a:pt x="34048" y="12661"/>
                  <a:pt x="34100" y="12713"/>
                  <a:pt x="34153" y="12713"/>
                </a:cubicBezTo>
                <a:cubicBezTo>
                  <a:pt x="34866" y="12991"/>
                  <a:pt x="35421" y="13532"/>
                  <a:pt x="36028" y="14086"/>
                </a:cubicBezTo>
                <a:lnTo>
                  <a:pt x="36081" y="14086"/>
                </a:lnTo>
                <a:lnTo>
                  <a:pt x="36081" y="14192"/>
                </a:lnTo>
                <a:cubicBezTo>
                  <a:pt x="37295" y="14747"/>
                  <a:pt x="38114" y="15684"/>
                  <a:pt x="39051" y="16555"/>
                </a:cubicBezTo>
                <a:cubicBezTo>
                  <a:pt x="39381" y="16674"/>
                  <a:pt x="39658" y="16885"/>
                  <a:pt x="39817" y="17281"/>
                </a:cubicBezTo>
                <a:cubicBezTo>
                  <a:pt x="41586" y="18535"/>
                  <a:pt x="43236" y="20027"/>
                  <a:pt x="44662" y="21783"/>
                </a:cubicBezTo>
                <a:cubicBezTo>
                  <a:pt x="44767" y="21902"/>
                  <a:pt x="44886" y="22007"/>
                  <a:pt x="44939" y="22060"/>
                </a:cubicBezTo>
                <a:cubicBezTo>
                  <a:pt x="45599" y="22667"/>
                  <a:pt x="46259" y="23222"/>
                  <a:pt x="46642" y="23988"/>
                </a:cubicBezTo>
                <a:lnTo>
                  <a:pt x="46642" y="24040"/>
                </a:lnTo>
                <a:cubicBezTo>
                  <a:pt x="46642" y="24318"/>
                  <a:pt x="46972" y="24753"/>
                  <a:pt x="46312" y="24872"/>
                </a:cubicBezTo>
                <a:cubicBezTo>
                  <a:pt x="45824" y="24925"/>
                  <a:pt x="45322" y="25136"/>
                  <a:pt x="44833" y="25255"/>
                </a:cubicBezTo>
                <a:cubicBezTo>
                  <a:pt x="44173" y="25743"/>
                  <a:pt x="43183" y="25968"/>
                  <a:pt x="43289" y="27064"/>
                </a:cubicBezTo>
                <a:cubicBezTo>
                  <a:pt x="43513" y="27288"/>
                  <a:pt x="43777" y="27565"/>
                  <a:pt x="44054" y="27777"/>
                </a:cubicBezTo>
                <a:cubicBezTo>
                  <a:pt x="44833" y="27671"/>
                  <a:pt x="45599" y="27565"/>
                  <a:pt x="46365" y="27513"/>
                </a:cubicBezTo>
                <a:cubicBezTo>
                  <a:pt x="46866" y="27288"/>
                  <a:pt x="47355" y="27182"/>
                  <a:pt x="47909" y="27182"/>
                </a:cubicBezTo>
                <a:lnTo>
                  <a:pt x="48345" y="27182"/>
                </a:lnTo>
                <a:cubicBezTo>
                  <a:pt x="48622" y="27116"/>
                  <a:pt x="48847" y="26958"/>
                  <a:pt x="49124" y="26958"/>
                </a:cubicBezTo>
                <a:cubicBezTo>
                  <a:pt x="49177" y="26958"/>
                  <a:pt x="49282" y="26958"/>
                  <a:pt x="49335" y="27011"/>
                </a:cubicBezTo>
                <a:cubicBezTo>
                  <a:pt x="49612" y="26958"/>
                  <a:pt x="49837" y="26958"/>
                  <a:pt x="50048" y="26958"/>
                </a:cubicBezTo>
                <a:cubicBezTo>
                  <a:pt x="50325" y="26958"/>
                  <a:pt x="50602" y="26958"/>
                  <a:pt x="50880" y="27116"/>
                </a:cubicBezTo>
                <a:cubicBezTo>
                  <a:pt x="51487" y="27011"/>
                  <a:pt x="52147" y="27011"/>
                  <a:pt x="52424" y="26245"/>
                </a:cubicBezTo>
                <a:cubicBezTo>
                  <a:pt x="52028" y="25532"/>
                  <a:pt x="51645" y="24806"/>
                  <a:pt x="51263" y="24093"/>
                </a:cubicBezTo>
                <a:cubicBezTo>
                  <a:pt x="51038" y="23658"/>
                  <a:pt x="50774" y="23275"/>
                  <a:pt x="50880" y="22720"/>
                </a:cubicBezTo>
                <a:cubicBezTo>
                  <a:pt x="50497" y="21902"/>
                  <a:pt x="50602" y="21017"/>
                  <a:pt x="50708" y="20133"/>
                </a:cubicBezTo>
                <a:lnTo>
                  <a:pt x="50708" y="19803"/>
                </a:lnTo>
                <a:cubicBezTo>
                  <a:pt x="50602" y="19143"/>
                  <a:pt x="50985" y="18271"/>
                  <a:pt x="50167" y="17822"/>
                </a:cubicBezTo>
                <a:cubicBezTo>
                  <a:pt x="50114" y="17822"/>
                  <a:pt x="49995" y="17770"/>
                  <a:pt x="49890" y="17770"/>
                </a:cubicBezTo>
                <a:cubicBezTo>
                  <a:pt x="48728" y="18377"/>
                  <a:pt x="48899" y="19526"/>
                  <a:pt x="48794" y="20582"/>
                </a:cubicBezTo>
                <a:cubicBezTo>
                  <a:pt x="48728" y="21242"/>
                  <a:pt x="48728" y="21836"/>
                  <a:pt x="48675" y="22562"/>
                </a:cubicBezTo>
                <a:cubicBezTo>
                  <a:pt x="48015" y="22166"/>
                  <a:pt x="47579" y="21730"/>
                  <a:pt x="47355" y="21123"/>
                </a:cubicBezTo>
                <a:lnTo>
                  <a:pt x="47249" y="21070"/>
                </a:lnTo>
                <a:lnTo>
                  <a:pt x="47249" y="20964"/>
                </a:lnTo>
                <a:cubicBezTo>
                  <a:pt x="44503" y="18377"/>
                  <a:pt x="41691" y="15789"/>
                  <a:pt x="38945" y="13149"/>
                </a:cubicBezTo>
                <a:cubicBezTo>
                  <a:pt x="38774" y="13043"/>
                  <a:pt x="38668" y="12991"/>
                  <a:pt x="38563" y="12872"/>
                </a:cubicBezTo>
                <a:cubicBezTo>
                  <a:pt x="37295" y="11935"/>
                  <a:pt x="36028" y="11010"/>
                  <a:pt x="34813" y="10126"/>
                </a:cubicBezTo>
                <a:cubicBezTo>
                  <a:pt x="34655" y="10020"/>
                  <a:pt x="34536" y="9901"/>
                  <a:pt x="34430" y="9849"/>
                </a:cubicBezTo>
                <a:cubicBezTo>
                  <a:pt x="33770" y="9690"/>
                  <a:pt x="33335" y="9189"/>
                  <a:pt x="32780" y="8753"/>
                </a:cubicBezTo>
                <a:lnTo>
                  <a:pt x="32833" y="8753"/>
                </a:lnTo>
                <a:lnTo>
                  <a:pt x="29374" y="6773"/>
                </a:lnTo>
                <a:cubicBezTo>
                  <a:pt x="28661" y="6548"/>
                  <a:pt x="28001" y="6218"/>
                  <a:pt x="27394" y="5783"/>
                </a:cubicBezTo>
                <a:cubicBezTo>
                  <a:pt x="26787" y="5611"/>
                  <a:pt x="26179" y="5334"/>
                  <a:pt x="25691" y="4898"/>
                </a:cubicBezTo>
                <a:cubicBezTo>
                  <a:pt x="24754" y="4621"/>
                  <a:pt x="23869" y="4344"/>
                  <a:pt x="23051" y="3750"/>
                </a:cubicBezTo>
                <a:cubicBezTo>
                  <a:pt x="22879" y="3684"/>
                  <a:pt x="22721" y="3631"/>
                  <a:pt x="22496" y="3631"/>
                </a:cubicBezTo>
                <a:cubicBezTo>
                  <a:pt x="21836" y="3472"/>
                  <a:pt x="21123" y="3353"/>
                  <a:pt x="20569" y="2918"/>
                </a:cubicBezTo>
                <a:cubicBezTo>
                  <a:pt x="18641" y="2363"/>
                  <a:pt x="16714" y="1875"/>
                  <a:pt x="14800" y="1320"/>
                </a:cubicBezTo>
                <a:cubicBezTo>
                  <a:pt x="12925" y="938"/>
                  <a:pt x="10998" y="779"/>
                  <a:pt x="9189" y="119"/>
                </a:cubicBezTo>
                <a:cubicBezTo>
                  <a:pt x="8687" y="53"/>
                  <a:pt x="8199" y="53"/>
                  <a:pt x="7697"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PlaceHolder 1"/>
          <p:cNvSpPr>
            <a:spLocks noGrp="1"/>
          </p:cNvSpPr>
          <p:nvPr>
            <p:ph type="title"/>
          </p:nvPr>
        </p:nvSpPr>
        <p:spPr>
          <a:xfrm>
            <a:off x="3305160" y="1314360"/>
            <a:ext cx="4762080" cy="1999800"/>
          </a:xfrm>
          <a:prstGeom prst="rect">
            <a:avLst/>
          </a:prstGeom>
          <a:noFill/>
          <a:ln w="0">
            <a:noFill/>
          </a:ln>
        </p:spPr>
        <p:txBody>
          <a:bodyPr lIns="91440" rIns="91440" tIns="91440" bIns="91440" anchor="b">
            <a:normAutofit/>
          </a:bodyPr>
          <a:p>
            <a:pPr indent="0">
              <a:lnSpc>
                <a:spcPct val="100000"/>
              </a:lnSpc>
              <a:buNone/>
              <a:tabLst>
                <a:tab algn="l" pos="0"/>
              </a:tabLst>
            </a:pPr>
            <a:r>
              <a:rPr b="0" lang="en" sz="6300" spc="-1" strike="noStrike">
                <a:solidFill>
                  <a:schemeClr val="dk1"/>
                </a:solidFill>
                <a:latin typeface="Raleway Black"/>
                <a:ea typeface="Raleway Black"/>
              </a:rPr>
              <a:t>Overview</a:t>
            </a:r>
            <a:endParaRPr b="0" lang="fr-FR" sz="6300" spc="-1" strike="noStrike">
              <a:solidFill>
                <a:schemeClr val="dk1"/>
              </a:solidFill>
              <a:latin typeface="Arial"/>
            </a:endParaRPr>
          </a:p>
        </p:txBody>
      </p:sp>
      <p:sp>
        <p:nvSpPr>
          <p:cNvPr id="174" name="PlaceHolder 2"/>
          <p:cNvSpPr>
            <a:spLocks noGrp="1"/>
          </p:cNvSpPr>
          <p:nvPr>
            <p:ph type="title"/>
          </p:nvPr>
        </p:nvSpPr>
        <p:spPr>
          <a:xfrm>
            <a:off x="1076400" y="1905120"/>
            <a:ext cx="2009520" cy="1190160"/>
          </a:xfrm>
          <a:prstGeom prst="rect">
            <a:avLst/>
          </a:prstGeom>
          <a:noFill/>
          <a:ln w="0">
            <a:noFill/>
          </a:ln>
        </p:spPr>
        <p:txBody>
          <a:bodyPr lIns="91440" rIns="91440" tIns="91440" bIns="91440" anchor="ctr">
            <a:normAutofit fontScale="63907"/>
          </a:bodyPr>
          <a:p>
            <a:pPr indent="0" algn="ctr">
              <a:lnSpc>
                <a:spcPct val="100000"/>
              </a:lnSpc>
              <a:buNone/>
              <a:tabLst>
                <a:tab algn="l" pos="0"/>
              </a:tabLst>
            </a:pPr>
            <a:r>
              <a:rPr b="0" lang="en" sz="10500" spc="-1" strike="noStrike">
                <a:solidFill>
                  <a:schemeClr val="dk2"/>
                </a:solidFill>
                <a:latin typeface="Raleway Black"/>
                <a:ea typeface="Raleway Black"/>
              </a:rPr>
              <a:t>01</a:t>
            </a:r>
            <a:endParaRPr b="0" lang="fr-FR" sz="10500" spc="-1" strike="noStrike">
              <a:solidFill>
                <a:schemeClr val="dk1"/>
              </a:solidFill>
              <a:latin typeface="Arial"/>
            </a:endParaRPr>
          </a:p>
        </p:txBody>
      </p:sp>
      <p:sp>
        <p:nvSpPr>
          <p:cNvPr id="175" name="PlaceHolder 3"/>
          <p:cNvSpPr>
            <a:spLocks noGrp="1"/>
          </p:cNvSpPr>
          <p:nvPr>
            <p:ph type="subTitle"/>
          </p:nvPr>
        </p:nvSpPr>
        <p:spPr>
          <a:xfrm>
            <a:off x="3305160" y="3305160"/>
            <a:ext cx="4762080" cy="371160"/>
          </a:xfrm>
          <a:prstGeom prst="rect">
            <a:avLst/>
          </a:prstGeom>
          <a:noFill/>
          <a:ln w="0">
            <a:noFill/>
          </a:ln>
        </p:spPr>
        <p:txBody>
          <a:bodyPr lIns="91440" rIns="91440" tIns="91440" bIns="91440" anchor="t">
            <a:normAutofit fontScale="80688"/>
          </a:bodyPr>
          <a:p>
            <a:pPr indent="0" algn="ctr">
              <a:buNone/>
            </a:pPr>
            <a:endParaRPr b="0" lang="en-US" sz="1600" spc="-1" strike="noStrike">
              <a:solidFill>
                <a:schemeClr val="dk1"/>
              </a:solidFill>
              <a:latin typeface="Archivo"/>
              <a:ea typeface="Archivo"/>
            </a:endParaRPr>
          </a:p>
        </p:txBody>
      </p:sp>
      <p:sp>
        <p:nvSpPr>
          <p:cNvPr id="176" name="Google Shape;438;p48"/>
          <p:cNvSpPr/>
          <p:nvPr/>
        </p:nvSpPr>
        <p:spPr>
          <a:xfrm>
            <a:off x="3303360" y="3733200"/>
            <a:ext cx="3899160" cy="79560"/>
          </a:xfrm>
          <a:custGeom>
            <a:avLst/>
            <a:gdLst>
              <a:gd name="textAreaLeft" fmla="*/ 0 w 3899160"/>
              <a:gd name="textAreaRight" fmla="*/ 3899520 w 3899160"/>
              <a:gd name="textAreaTop" fmla="*/ 0 h 79560"/>
              <a:gd name="textAreaBottom" fmla="*/ 79920 h 79560"/>
            </a:gdLst>
            <a:ahLst/>
            <a:rect l="textAreaLeft" t="textAreaTop" r="textAreaRight" b="textAreaBottom"/>
            <a:pathLst>
              <a:path w="2928" h="86">
                <a:moveTo>
                  <a:pt x="144" y="86"/>
                </a:moveTo>
                <a:cubicBezTo>
                  <a:pt x="99" y="86"/>
                  <a:pt x="53" y="86"/>
                  <a:pt x="8" y="86"/>
                </a:cubicBezTo>
                <a:cubicBezTo>
                  <a:pt x="3" y="86"/>
                  <a:pt x="0" y="83"/>
                  <a:pt x="0" y="78"/>
                </a:cubicBezTo>
                <a:cubicBezTo>
                  <a:pt x="0" y="74"/>
                  <a:pt x="4" y="70"/>
                  <a:pt x="8" y="70"/>
                </a:cubicBezTo>
                <a:cubicBezTo>
                  <a:pt x="8" y="70"/>
                  <a:pt x="8" y="70"/>
                  <a:pt x="8" y="70"/>
                </a:cubicBezTo>
                <a:cubicBezTo>
                  <a:pt x="53" y="70"/>
                  <a:pt x="99" y="70"/>
                  <a:pt x="144" y="70"/>
                </a:cubicBezTo>
                <a:cubicBezTo>
                  <a:pt x="1066" y="70"/>
                  <a:pt x="1999" y="47"/>
                  <a:pt x="2919" y="0"/>
                </a:cubicBezTo>
                <a:cubicBezTo>
                  <a:pt x="2924" y="0"/>
                  <a:pt x="2927" y="3"/>
                  <a:pt x="2928" y="8"/>
                </a:cubicBezTo>
                <a:cubicBezTo>
                  <a:pt x="2928" y="12"/>
                  <a:pt x="2925" y="16"/>
                  <a:pt x="2920" y="16"/>
                </a:cubicBezTo>
                <a:cubicBezTo>
                  <a:pt x="2000" y="63"/>
                  <a:pt x="1067" y="86"/>
                  <a:pt x="144" y="86"/>
                </a:cubicBezTo>
                <a:close/>
              </a:path>
            </a:pathLst>
          </a:custGeom>
          <a:solidFill>
            <a:schemeClr val="dk2"/>
          </a:solidFill>
          <a:ln w="9525">
            <a:solidFill>
              <a:srgbClr val="495cff"/>
            </a:solidFill>
            <a:round/>
          </a:ln>
        </p:spPr>
        <p:style>
          <a:lnRef idx="0"/>
          <a:fillRef idx="0"/>
          <a:effectRef idx="0"/>
          <a:fontRef idx="minor"/>
        </p:style>
        <p:txBody>
          <a:bodyPr lIns="68400" rIns="68400" tIns="34200" bIns="34200" anchor="t">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PlaceHolder 1"/>
          <p:cNvSpPr>
            <a:spLocks noGrp="1"/>
          </p:cNvSpPr>
          <p:nvPr>
            <p:ph type="title"/>
          </p:nvPr>
        </p:nvSpPr>
        <p:spPr>
          <a:xfrm>
            <a:off x="857160" y="1486080"/>
            <a:ext cx="7429320" cy="1285560"/>
          </a:xfrm>
          <a:prstGeom prst="rect">
            <a:avLst/>
          </a:prstGeom>
          <a:noFill/>
          <a:ln w="0">
            <a:noFill/>
          </a:ln>
        </p:spPr>
        <p:txBody>
          <a:bodyPr lIns="91440" rIns="91440" tIns="91440" bIns="91440" anchor="b">
            <a:normAutofit fontScale="87394" lnSpcReduction="20000"/>
          </a:bodyPr>
          <a:p>
            <a:pPr indent="0" algn="ctr">
              <a:lnSpc>
                <a:spcPct val="100000"/>
              </a:lnSpc>
              <a:buNone/>
              <a:tabLst>
                <a:tab algn="l" pos="0"/>
              </a:tabLst>
            </a:pPr>
            <a:r>
              <a:rPr b="0" lang="en" sz="5000" spc="-1" strike="noStrike">
                <a:solidFill>
                  <a:schemeClr val="dk1"/>
                </a:solidFill>
                <a:latin typeface="Raleway Black"/>
                <a:ea typeface="Raleway Black"/>
              </a:rPr>
              <a:t>Definition of wireless EV charging</a:t>
            </a:r>
            <a:endParaRPr b="0" lang="fr-FR" sz="5000" spc="-1" strike="noStrike">
              <a:solidFill>
                <a:schemeClr val="dk1"/>
              </a:solidFill>
              <a:latin typeface="Arial"/>
            </a:endParaRPr>
          </a:p>
        </p:txBody>
      </p:sp>
      <p:sp>
        <p:nvSpPr>
          <p:cNvPr id="178" name="PlaceHolder 2"/>
          <p:cNvSpPr>
            <a:spLocks noGrp="1"/>
          </p:cNvSpPr>
          <p:nvPr>
            <p:ph type="subTitle"/>
          </p:nvPr>
        </p:nvSpPr>
        <p:spPr>
          <a:xfrm>
            <a:off x="857160" y="2771640"/>
            <a:ext cx="7429320" cy="1133280"/>
          </a:xfrm>
          <a:prstGeom prst="rect">
            <a:avLst/>
          </a:prstGeom>
          <a:noFill/>
          <a:ln w="0">
            <a:noFill/>
          </a:ln>
        </p:spPr>
        <p:txBody>
          <a:bodyPr lIns="91440" rIns="91440" tIns="91440" bIns="91440" anchor="t">
            <a:normAutofit/>
          </a:bodyPr>
          <a:p>
            <a:pPr indent="0" algn="ctr">
              <a:lnSpc>
                <a:spcPct val="100000"/>
              </a:lnSpc>
              <a:buNone/>
              <a:tabLst>
                <a:tab algn="l" pos="0"/>
              </a:tabLst>
            </a:pPr>
            <a:r>
              <a:rPr b="0" lang="en" sz="1400" spc="-1" strike="noStrike">
                <a:solidFill>
                  <a:schemeClr val="dk1"/>
                </a:solidFill>
                <a:latin typeface="Archivo"/>
                <a:ea typeface="Archivo"/>
              </a:rPr>
              <a:t>Wireless EV charging uses electromagnetic fields to transfer energy from charging infrastructure to electric vehicles without physical connectors. This technology enhances convenience and improves the charging experience for EV users by allowing them to charge on the go, using specially designed roads or parking spaces.</a:t>
            </a:r>
            <a:endParaRPr b="0" lang="en-US" sz="1400" spc="-1" strike="noStrike">
              <a:solidFill>
                <a:srgbClr val="000000"/>
              </a:solidFill>
              <a:latin typeface="OpenSymbol"/>
            </a:endParaRPr>
          </a:p>
        </p:txBody>
      </p:sp>
      <p:sp>
        <p:nvSpPr>
          <p:cNvPr id="179" name="Google Shape;317;p40"/>
          <p:cNvSpPr/>
          <p:nvPr/>
        </p:nvSpPr>
        <p:spPr>
          <a:xfrm>
            <a:off x="1014480" y="2664720"/>
            <a:ext cx="7273080" cy="79560"/>
          </a:xfrm>
          <a:custGeom>
            <a:avLst/>
            <a:gdLst>
              <a:gd name="textAreaLeft" fmla="*/ 0 w 7273080"/>
              <a:gd name="textAreaRight" fmla="*/ 7273440 w 7273080"/>
              <a:gd name="textAreaTop" fmla="*/ 0 h 79560"/>
              <a:gd name="textAreaBottom" fmla="*/ 79920 h 79560"/>
            </a:gdLst>
            <a:ahLst/>
            <a:rect l="textAreaLeft" t="textAreaTop" r="textAreaRight" b="textAreaBottom"/>
            <a:pathLst>
              <a:path w="2928" h="86">
                <a:moveTo>
                  <a:pt x="144" y="86"/>
                </a:moveTo>
                <a:cubicBezTo>
                  <a:pt x="99" y="86"/>
                  <a:pt x="53" y="86"/>
                  <a:pt x="8" y="86"/>
                </a:cubicBezTo>
                <a:cubicBezTo>
                  <a:pt x="3" y="86"/>
                  <a:pt x="0" y="83"/>
                  <a:pt x="0" y="78"/>
                </a:cubicBezTo>
                <a:cubicBezTo>
                  <a:pt x="0" y="74"/>
                  <a:pt x="4" y="70"/>
                  <a:pt x="8" y="70"/>
                </a:cubicBezTo>
                <a:cubicBezTo>
                  <a:pt x="8" y="70"/>
                  <a:pt x="8" y="70"/>
                  <a:pt x="8" y="70"/>
                </a:cubicBezTo>
                <a:cubicBezTo>
                  <a:pt x="53" y="70"/>
                  <a:pt x="99" y="70"/>
                  <a:pt x="144" y="70"/>
                </a:cubicBezTo>
                <a:cubicBezTo>
                  <a:pt x="1066" y="70"/>
                  <a:pt x="1999" y="47"/>
                  <a:pt x="2919" y="0"/>
                </a:cubicBezTo>
                <a:cubicBezTo>
                  <a:pt x="2924" y="0"/>
                  <a:pt x="2927" y="3"/>
                  <a:pt x="2928" y="8"/>
                </a:cubicBezTo>
                <a:cubicBezTo>
                  <a:pt x="2928" y="12"/>
                  <a:pt x="2925" y="16"/>
                  <a:pt x="2920" y="16"/>
                </a:cubicBezTo>
                <a:cubicBezTo>
                  <a:pt x="2000" y="63"/>
                  <a:pt x="1067" y="86"/>
                  <a:pt x="144" y="86"/>
                </a:cubicBezTo>
                <a:close/>
              </a:path>
            </a:pathLst>
          </a:custGeom>
          <a:solidFill>
            <a:schemeClr val="dk2"/>
          </a:solidFill>
          <a:ln w="9525">
            <a:solidFill>
              <a:srgbClr val="495cff"/>
            </a:solidFill>
            <a:round/>
          </a:ln>
        </p:spPr>
        <p:style>
          <a:lnRef idx="0"/>
          <a:fillRef idx="0"/>
          <a:effectRef idx="0"/>
          <a:fontRef idx="minor"/>
        </p:style>
        <p:txBody>
          <a:bodyPr lIns="68400" rIns="68400" tIns="34200" bIns="34200" anchor="t">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title"/>
          </p:nvPr>
        </p:nvSpPr>
        <p:spPr>
          <a:xfrm>
            <a:off x="1762200" y="1114560"/>
            <a:ext cx="5619240" cy="2104560"/>
          </a:xfrm>
          <a:prstGeom prst="rect">
            <a:avLst/>
          </a:prstGeom>
          <a:noFill/>
          <a:ln w="0">
            <a:noFill/>
          </a:ln>
        </p:spPr>
        <p:txBody>
          <a:bodyPr lIns="91440" rIns="91440" tIns="91440" bIns="91440" anchor="ctr">
            <a:normAutofit fontScale="87486" lnSpcReduction="20000"/>
          </a:bodyPr>
          <a:p>
            <a:pPr indent="0" algn="ctr">
              <a:lnSpc>
                <a:spcPct val="100000"/>
              </a:lnSpc>
              <a:buNone/>
              <a:tabLst>
                <a:tab algn="l" pos="0"/>
              </a:tabLst>
            </a:pPr>
            <a:r>
              <a:rPr b="0" lang="en" sz="6000" spc="-1" strike="noStrike">
                <a:solidFill>
                  <a:schemeClr val="dk1"/>
                </a:solidFill>
                <a:latin typeface="Raleway Black"/>
                <a:ea typeface="Raleway Black"/>
              </a:rPr>
              <a:t>Importance of EV charging infrastructure</a:t>
            </a:r>
            <a:endParaRPr b="0" lang="fr-FR" sz="6000" spc="-1" strike="noStrike">
              <a:solidFill>
                <a:schemeClr val="dk1"/>
              </a:solidFill>
              <a:latin typeface="Arial"/>
            </a:endParaRPr>
          </a:p>
        </p:txBody>
      </p:sp>
      <p:sp>
        <p:nvSpPr>
          <p:cNvPr id="181" name="PlaceHolder 2"/>
          <p:cNvSpPr>
            <a:spLocks noGrp="1"/>
          </p:cNvSpPr>
          <p:nvPr>
            <p:ph type="subTitle"/>
          </p:nvPr>
        </p:nvSpPr>
        <p:spPr>
          <a:xfrm>
            <a:off x="1762200" y="3152880"/>
            <a:ext cx="5619240" cy="952200"/>
          </a:xfrm>
          <a:prstGeom prst="rect">
            <a:avLst/>
          </a:prstGeom>
          <a:noFill/>
          <a:ln w="0">
            <a:noFill/>
          </a:ln>
        </p:spPr>
        <p:txBody>
          <a:bodyPr lIns="91440" rIns="91440" tIns="91440" bIns="91440" anchor="t">
            <a:normAutofit fontScale="74433" lnSpcReduction="20000"/>
          </a:bodyPr>
          <a:p>
            <a:pPr indent="0" algn="ctr">
              <a:lnSpc>
                <a:spcPct val="100000"/>
              </a:lnSpc>
              <a:buNone/>
              <a:tabLst>
                <a:tab algn="l" pos="0"/>
              </a:tabLst>
            </a:pPr>
            <a:r>
              <a:rPr b="0" lang="en" sz="1600" spc="-1" strike="noStrike">
                <a:solidFill>
                  <a:schemeClr val="dk1"/>
                </a:solidFill>
                <a:latin typeface="Archivo"/>
                <a:ea typeface="Archivo"/>
              </a:rPr>
              <a:t>Developing robust EV charging infrastructure is crucial for supporting the growing number of electric vehicles. Reliable charging options increase consumer confidence in EV adoption, reduce range anxiety, and promote the shift towards sustainable transportation. Wireless charging systems make it easier and more accessible for drivers to charge their vehicles, fostering a greener future.</a:t>
            </a:r>
            <a:endParaRPr b="0" lang="en-US" sz="1600" spc="-1" strike="noStrike">
              <a:solidFill>
                <a:srgbClr val="000000"/>
              </a:solidFill>
              <a:latin typeface="OpenSymbol"/>
            </a:endParaRPr>
          </a:p>
        </p:txBody>
      </p:sp>
      <p:sp>
        <p:nvSpPr>
          <p:cNvPr id="182" name="Google Shape;302;p38"/>
          <p:cNvSpPr/>
          <p:nvPr/>
        </p:nvSpPr>
        <p:spPr>
          <a:xfrm rot="21362400">
            <a:off x="1816560" y="1429560"/>
            <a:ext cx="5437800" cy="1600560"/>
          </a:xfrm>
          <a:custGeom>
            <a:avLst/>
            <a:gdLst>
              <a:gd name="textAreaLeft" fmla="*/ 0 w 5437800"/>
              <a:gd name="textAreaRight" fmla="*/ 5438160 w 5437800"/>
              <a:gd name="textAreaTop" fmla="*/ 0 h 1600560"/>
              <a:gd name="textAreaBottom" fmla="*/ 1600920 h 1600560"/>
            </a:gdLst>
            <a:ahLst/>
            <a:rect l="textAreaLeft" t="textAreaTop" r="textAreaRight" b="textAreaBottom"/>
            <a:pathLst>
              <a:path w="3224" h="1261">
                <a:moveTo>
                  <a:pt x="1657" y="1215"/>
                </a:moveTo>
                <a:cubicBezTo>
                  <a:pt x="1475" y="1215"/>
                  <a:pt x="1283" y="1203"/>
                  <a:pt x="1083" y="1178"/>
                </a:cubicBezTo>
                <a:cubicBezTo>
                  <a:pt x="933" y="1159"/>
                  <a:pt x="745" y="1136"/>
                  <a:pt x="569" y="1085"/>
                </a:cubicBezTo>
                <a:cubicBezTo>
                  <a:pt x="364" y="1026"/>
                  <a:pt x="218" y="942"/>
                  <a:pt x="122" y="829"/>
                </a:cubicBezTo>
                <a:cubicBezTo>
                  <a:pt x="37" y="729"/>
                  <a:pt x="0" y="590"/>
                  <a:pt x="26" y="466"/>
                </a:cubicBezTo>
                <a:cubicBezTo>
                  <a:pt x="48" y="364"/>
                  <a:pt x="111" y="283"/>
                  <a:pt x="203" y="239"/>
                </a:cubicBezTo>
                <a:cubicBezTo>
                  <a:pt x="378" y="154"/>
                  <a:pt x="585" y="122"/>
                  <a:pt x="766" y="99"/>
                </a:cubicBezTo>
                <a:cubicBezTo>
                  <a:pt x="1532" y="0"/>
                  <a:pt x="2158" y="82"/>
                  <a:pt x="2999" y="393"/>
                </a:cubicBezTo>
                <a:cubicBezTo>
                  <a:pt x="3003" y="394"/>
                  <a:pt x="3005" y="399"/>
                  <a:pt x="3004" y="403"/>
                </a:cubicBezTo>
                <a:cubicBezTo>
                  <a:pt x="3002" y="407"/>
                  <a:pt x="2997" y="409"/>
                  <a:pt x="2993" y="408"/>
                </a:cubicBezTo>
                <a:cubicBezTo>
                  <a:pt x="2156" y="98"/>
                  <a:pt x="1532" y="16"/>
                  <a:pt x="768" y="114"/>
                </a:cubicBezTo>
                <a:cubicBezTo>
                  <a:pt x="589" y="138"/>
                  <a:pt x="383" y="169"/>
                  <a:pt x="210" y="253"/>
                </a:cubicBezTo>
                <a:cubicBezTo>
                  <a:pt x="122" y="295"/>
                  <a:pt x="63" y="372"/>
                  <a:pt x="42" y="469"/>
                </a:cubicBezTo>
                <a:cubicBezTo>
                  <a:pt x="17" y="589"/>
                  <a:pt x="52" y="722"/>
                  <a:pt x="134" y="818"/>
                </a:cubicBezTo>
                <a:cubicBezTo>
                  <a:pt x="348" y="1071"/>
                  <a:pt x="792" y="1126"/>
                  <a:pt x="1085" y="1162"/>
                </a:cubicBezTo>
                <a:cubicBezTo>
                  <a:pt x="1884" y="1261"/>
                  <a:pt x="2543" y="1159"/>
                  <a:pt x="3044" y="860"/>
                </a:cubicBezTo>
                <a:cubicBezTo>
                  <a:pt x="3095" y="829"/>
                  <a:pt x="3151" y="769"/>
                  <a:pt x="3180" y="713"/>
                </a:cubicBezTo>
                <a:cubicBezTo>
                  <a:pt x="3207" y="663"/>
                  <a:pt x="3200" y="587"/>
                  <a:pt x="3148" y="559"/>
                </a:cubicBezTo>
                <a:cubicBezTo>
                  <a:pt x="3144" y="557"/>
                  <a:pt x="3143" y="552"/>
                  <a:pt x="3145" y="548"/>
                </a:cubicBezTo>
                <a:cubicBezTo>
                  <a:pt x="3147" y="544"/>
                  <a:pt x="3152" y="543"/>
                  <a:pt x="3156" y="545"/>
                </a:cubicBezTo>
                <a:cubicBezTo>
                  <a:pt x="3216" y="577"/>
                  <a:pt x="3224" y="664"/>
                  <a:pt x="3194" y="721"/>
                </a:cubicBezTo>
                <a:cubicBezTo>
                  <a:pt x="3164" y="779"/>
                  <a:pt x="3106" y="842"/>
                  <a:pt x="3052" y="874"/>
                </a:cubicBezTo>
                <a:cubicBezTo>
                  <a:pt x="2779" y="1037"/>
                  <a:pt x="2457" y="1143"/>
                  <a:pt x="2096" y="1189"/>
                </a:cubicBezTo>
                <a:cubicBezTo>
                  <a:pt x="1957" y="1206"/>
                  <a:pt x="1810" y="1215"/>
                  <a:pt x="1657" y="1215"/>
                </a:cubicBezTo>
                <a:close/>
              </a:path>
            </a:pathLst>
          </a:custGeom>
          <a:solidFill>
            <a:schemeClr val="dk2"/>
          </a:solidFill>
          <a:ln w="0">
            <a:noFill/>
          </a:ln>
        </p:spPr>
        <p:style>
          <a:lnRef idx="0"/>
          <a:fillRef idx="0"/>
          <a:effectRef idx="0"/>
          <a:fontRef idx="minor"/>
        </p:style>
        <p:txBody>
          <a:bodyPr lIns="68400" rIns="68400" tIns="34200" bIns="34200" anchor="t">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3" name="Google Shape;463;p52" descr=""/>
          <p:cNvPicPr/>
          <p:nvPr/>
        </p:nvPicPr>
        <p:blipFill>
          <a:blip r:embed="rId1"/>
          <a:srcRect l="8348" t="19452" r="3101" b="10748"/>
          <a:stretch/>
        </p:blipFill>
        <p:spPr>
          <a:xfrm>
            <a:off x="4800960" y="0"/>
            <a:ext cx="4342680" cy="5143320"/>
          </a:xfrm>
          <a:prstGeom prst="rect">
            <a:avLst/>
          </a:prstGeom>
          <a:ln w="0">
            <a:noFill/>
          </a:ln>
        </p:spPr>
      </p:pic>
      <p:sp>
        <p:nvSpPr>
          <p:cNvPr id="184" name="PlaceHolder 1"/>
          <p:cNvSpPr>
            <a:spLocks noGrp="1"/>
          </p:cNvSpPr>
          <p:nvPr>
            <p:ph type="title"/>
          </p:nvPr>
        </p:nvSpPr>
        <p:spPr>
          <a:xfrm>
            <a:off x="714240" y="619200"/>
            <a:ext cx="3819240" cy="2457000"/>
          </a:xfrm>
          <a:prstGeom prst="rect">
            <a:avLst/>
          </a:prstGeom>
          <a:noFill/>
          <a:ln w="0">
            <a:noFill/>
          </a:ln>
        </p:spPr>
        <p:txBody>
          <a:bodyPr lIns="91440" rIns="91440" tIns="91440" bIns="91440" anchor="b">
            <a:normAutofit/>
          </a:bodyPr>
          <a:p>
            <a:pPr indent="0" algn="r">
              <a:lnSpc>
                <a:spcPct val="100000"/>
              </a:lnSpc>
              <a:buNone/>
              <a:tabLst>
                <a:tab algn="l" pos="0"/>
              </a:tabLst>
            </a:pPr>
            <a:r>
              <a:rPr b="0" lang="en" sz="3500" spc="-1" strike="noStrike">
                <a:solidFill>
                  <a:schemeClr val="dk1"/>
                </a:solidFill>
                <a:latin typeface="Raleway Black"/>
                <a:ea typeface="Raleway Black"/>
              </a:rPr>
              <a:t>Technological advancements</a:t>
            </a:r>
            <a:endParaRPr b="0" lang="fr-FR" sz="3500" spc="-1" strike="noStrike">
              <a:solidFill>
                <a:schemeClr val="dk1"/>
              </a:solidFill>
              <a:latin typeface="Arial"/>
            </a:endParaRPr>
          </a:p>
        </p:txBody>
      </p:sp>
      <p:sp>
        <p:nvSpPr>
          <p:cNvPr id="185" name="PlaceHolder 2"/>
          <p:cNvSpPr>
            <a:spLocks noGrp="1"/>
          </p:cNvSpPr>
          <p:nvPr>
            <p:ph type="subTitle"/>
          </p:nvPr>
        </p:nvSpPr>
        <p:spPr>
          <a:xfrm>
            <a:off x="714240" y="3076560"/>
            <a:ext cx="3819240" cy="1371240"/>
          </a:xfrm>
          <a:prstGeom prst="rect">
            <a:avLst/>
          </a:prstGeom>
          <a:noFill/>
          <a:ln w="0">
            <a:noFill/>
          </a:ln>
        </p:spPr>
        <p:txBody>
          <a:bodyPr lIns="91440" rIns="91440" tIns="91440" bIns="91440" anchor="t">
            <a:normAutofit fontScale="80696" lnSpcReduction="10000"/>
          </a:bodyPr>
          <a:p>
            <a:pPr indent="0" algn="r">
              <a:lnSpc>
                <a:spcPct val="100000"/>
              </a:lnSpc>
              <a:spcAft>
                <a:spcPts val="1599"/>
              </a:spcAft>
              <a:buNone/>
              <a:tabLst>
                <a:tab algn="l" pos="0"/>
              </a:tabLst>
            </a:pPr>
            <a:r>
              <a:rPr b="0" lang="en" sz="1400" spc="-1" strike="noStrike">
                <a:solidFill>
                  <a:schemeClr val="dk1"/>
                </a:solidFill>
                <a:latin typeface="Archivo"/>
                <a:ea typeface="Archivo"/>
              </a:rPr>
              <a:t>Recent advancements in wireless EV charging technology include improvements in energy transfer efficiency, the development of high-power charging pads, and the integration of smart grid technologies. These innovations help support faster charging times, enhance safety, and reduce energy loss during the charging process. Moreover, ongoing research focuses on enhancing compatibility with different EV models and scaling the technology for broader infrastructure use.</a:t>
            </a:r>
            <a:endParaRPr b="0" lang="en-US" sz="1400" spc="-1" strike="noStrike">
              <a:solidFill>
                <a:srgbClr val="000000"/>
              </a:solidFill>
              <a:latin typeface="OpenSymbol"/>
            </a:endParaRPr>
          </a:p>
        </p:txBody>
      </p:sp>
      <p:sp>
        <p:nvSpPr>
          <p:cNvPr id="186" name="Google Shape;466;p52"/>
          <p:cNvSpPr/>
          <p:nvPr/>
        </p:nvSpPr>
        <p:spPr>
          <a:xfrm flipH="1" rot="14955000">
            <a:off x="5058000" y="2958120"/>
            <a:ext cx="615240" cy="325800"/>
          </a:xfrm>
          <a:custGeom>
            <a:avLst/>
            <a:gdLst>
              <a:gd name="textAreaLeft" fmla="*/ -360 w 615240"/>
              <a:gd name="textAreaRight" fmla="*/ 615240 w 615240"/>
              <a:gd name="textAreaTop" fmla="*/ 0 h 325800"/>
              <a:gd name="textAreaBottom" fmla="*/ 326160 h 325800"/>
            </a:gdLst>
            <a:ahLst/>
            <a:rect l="textAreaLeft" t="textAreaTop" r="textAreaRight" b="textAreaBottom"/>
            <a:pathLst>
              <a:path w="52425" h="27777">
                <a:moveTo>
                  <a:pt x="7697" y="0"/>
                </a:moveTo>
                <a:cubicBezTo>
                  <a:pt x="7473" y="119"/>
                  <a:pt x="7314" y="172"/>
                  <a:pt x="7143" y="172"/>
                </a:cubicBezTo>
                <a:cubicBezTo>
                  <a:pt x="6879" y="172"/>
                  <a:pt x="6654" y="119"/>
                  <a:pt x="6430" y="53"/>
                </a:cubicBezTo>
                <a:cubicBezTo>
                  <a:pt x="6100" y="172"/>
                  <a:pt x="5770" y="172"/>
                  <a:pt x="5440" y="172"/>
                </a:cubicBezTo>
                <a:cubicBezTo>
                  <a:pt x="5228" y="172"/>
                  <a:pt x="4951" y="172"/>
                  <a:pt x="4727" y="119"/>
                </a:cubicBezTo>
                <a:cubicBezTo>
                  <a:pt x="4450" y="172"/>
                  <a:pt x="4238" y="277"/>
                  <a:pt x="3961" y="277"/>
                </a:cubicBezTo>
                <a:cubicBezTo>
                  <a:pt x="3790" y="277"/>
                  <a:pt x="3631" y="225"/>
                  <a:pt x="3459" y="119"/>
                </a:cubicBezTo>
                <a:cubicBezTo>
                  <a:pt x="2918" y="277"/>
                  <a:pt x="2364" y="449"/>
                  <a:pt x="1756" y="608"/>
                </a:cubicBezTo>
                <a:cubicBezTo>
                  <a:pt x="1268" y="1162"/>
                  <a:pt x="212" y="832"/>
                  <a:pt x="1" y="1769"/>
                </a:cubicBezTo>
                <a:cubicBezTo>
                  <a:pt x="53" y="2258"/>
                  <a:pt x="383" y="2641"/>
                  <a:pt x="819" y="2918"/>
                </a:cubicBezTo>
                <a:cubicBezTo>
                  <a:pt x="1202" y="2918"/>
                  <a:pt x="1651" y="2865"/>
                  <a:pt x="2086" y="2865"/>
                </a:cubicBezTo>
                <a:cubicBezTo>
                  <a:pt x="2311" y="2759"/>
                  <a:pt x="2588" y="2588"/>
                  <a:pt x="2852" y="2588"/>
                </a:cubicBezTo>
                <a:cubicBezTo>
                  <a:pt x="2918" y="2588"/>
                  <a:pt x="3024" y="2641"/>
                  <a:pt x="3077" y="2641"/>
                </a:cubicBezTo>
                <a:cubicBezTo>
                  <a:pt x="3459" y="2588"/>
                  <a:pt x="3790" y="2535"/>
                  <a:pt x="4172" y="2535"/>
                </a:cubicBezTo>
                <a:cubicBezTo>
                  <a:pt x="4397" y="2535"/>
                  <a:pt x="4568" y="2588"/>
                  <a:pt x="4780" y="2641"/>
                </a:cubicBezTo>
                <a:cubicBezTo>
                  <a:pt x="5110" y="2535"/>
                  <a:pt x="5387" y="2482"/>
                  <a:pt x="5717" y="2482"/>
                </a:cubicBezTo>
                <a:cubicBezTo>
                  <a:pt x="5994" y="2482"/>
                  <a:pt x="6219" y="2535"/>
                  <a:pt x="6483" y="2588"/>
                </a:cubicBezTo>
                <a:cubicBezTo>
                  <a:pt x="6707" y="2535"/>
                  <a:pt x="6931" y="2482"/>
                  <a:pt x="7143" y="2482"/>
                </a:cubicBezTo>
                <a:cubicBezTo>
                  <a:pt x="7420" y="2482"/>
                  <a:pt x="7750" y="2535"/>
                  <a:pt x="8027" y="2641"/>
                </a:cubicBezTo>
                <a:lnTo>
                  <a:pt x="8357" y="2641"/>
                </a:lnTo>
                <a:cubicBezTo>
                  <a:pt x="9123" y="2641"/>
                  <a:pt x="9849" y="2693"/>
                  <a:pt x="10562" y="3089"/>
                </a:cubicBezTo>
                <a:cubicBezTo>
                  <a:pt x="11658" y="3195"/>
                  <a:pt x="12872" y="3142"/>
                  <a:pt x="13915" y="3684"/>
                </a:cubicBezTo>
                <a:cubicBezTo>
                  <a:pt x="15183" y="3908"/>
                  <a:pt x="16450" y="4132"/>
                  <a:pt x="17598" y="4792"/>
                </a:cubicBezTo>
                <a:lnTo>
                  <a:pt x="18311" y="4792"/>
                </a:lnTo>
                <a:cubicBezTo>
                  <a:pt x="18536" y="4792"/>
                  <a:pt x="18760" y="4845"/>
                  <a:pt x="18866" y="5070"/>
                </a:cubicBezTo>
                <a:cubicBezTo>
                  <a:pt x="19631" y="5334"/>
                  <a:pt x="20344" y="5558"/>
                  <a:pt x="21123" y="5783"/>
                </a:cubicBezTo>
                <a:lnTo>
                  <a:pt x="21229" y="5783"/>
                </a:lnTo>
                <a:cubicBezTo>
                  <a:pt x="21400" y="5783"/>
                  <a:pt x="21559" y="5888"/>
                  <a:pt x="21665" y="5994"/>
                </a:cubicBezTo>
                <a:cubicBezTo>
                  <a:pt x="22219" y="6113"/>
                  <a:pt x="22826" y="6165"/>
                  <a:pt x="23209" y="6720"/>
                </a:cubicBezTo>
                <a:cubicBezTo>
                  <a:pt x="24146" y="6825"/>
                  <a:pt x="25031" y="7156"/>
                  <a:pt x="25744" y="7763"/>
                </a:cubicBezTo>
                <a:cubicBezTo>
                  <a:pt x="26510" y="7974"/>
                  <a:pt x="27170" y="8304"/>
                  <a:pt x="27777" y="8806"/>
                </a:cubicBezTo>
                <a:cubicBezTo>
                  <a:pt x="28490" y="9030"/>
                  <a:pt x="29150" y="9241"/>
                  <a:pt x="29652" y="9901"/>
                </a:cubicBezTo>
                <a:cubicBezTo>
                  <a:pt x="30193" y="9954"/>
                  <a:pt x="30642" y="10126"/>
                  <a:pt x="30906" y="10562"/>
                </a:cubicBezTo>
                <a:cubicBezTo>
                  <a:pt x="31513" y="10680"/>
                  <a:pt x="31896" y="11063"/>
                  <a:pt x="32292" y="11446"/>
                </a:cubicBezTo>
                <a:lnTo>
                  <a:pt x="32397" y="11446"/>
                </a:lnTo>
                <a:lnTo>
                  <a:pt x="32397" y="11552"/>
                </a:lnTo>
                <a:cubicBezTo>
                  <a:pt x="33110" y="11723"/>
                  <a:pt x="33546" y="12212"/>
                  <a:pt x="34048" y="12661"/>
                </a:cubicBezTo>
                <a:cubicBezTo>
                  <a:pt x="34048" y="12661"/>
                  <a:pt x="34100" y="12713"/>
                  <a:pt x="34153" y="12713"/>
                </a:cubicBezTo>
                <a:cubicBezTo>
                  <a:pt x="34866" y="12991"/>
                  <a:pt x="35421" y="13532"/>
                  <a:pt x="36028" y="14086"/>
                </a:cubicBezTo>
                <a:lnTo>
                  <a:pt x="36081" y="14086"/>
                </a:lnTo>
                <a:lnTo>
                  <a:pt x="36081" y="14192"/>
                </a:lnTo>
                <a:cubicBezTo>
                  <a:pt x="37295" y="14747"/>
                  <a:pt x="38114" y="15684"/>
                  <a:pt x="39051" y="16555"/>
                </a:cubicBezTo>
                <a:cubicBezTo>
                  <a:pt x="39381" y="16674"/>
                  <a:pt x="39658" y="16885"/>
                  <a:pt x="39817" y="17281"/>
                </a:cubicBezTo>
                <a:cubicBezTo>
                  <a:pt x="41586" y="18535"/>
                  <a:pt x="43236" y="20027"/>
                  <a:pt x="44662" y="21783"/>
                </a:cubicBezTo>
                <a:cubicBezTo>
                  <a:pt x="44767" y="21902"/>
                  <a:pt x="44886" y="22007"/>
                  <a:pt x="44939" y="22060"/>
                </a:cubicBezTo>
                <a:cubicBezTo>
                  <a:pt x="45599" y="22667"/>
                  <a:pt x="46259" y="23222"/>
                  <a:pt x="46642" y="23988"/>
                </a:cubicBezTo>
                <a:lnTo>
                  <a:pt x="46642" y="24040"/>
                </a:lnTo>
                <a:cubicBezTo>
                  <a:pt x="46642" y="24318"/>
                  <a:pt x="46972" y="24753"/>
                  <a:pt x="46312" y="24872"/>
                </a:cubicBezTo>
                <a:cubicBezTo>
                  <a:pt x="45824" y="24925"/>
                  <a:pt x="45322" y="25136"/>
                  <a:pt x="44833" y="25255"/>
                </a:cubicBezTo>
                <a:cubicBezTo>
                  <a:pt x="44173" y="25743"/>
                  <a:pt x="43183" y="25968"/>
                  <a:pt x="43289" y="27064"/>
                </a:cubicBezTo>
                <a:cubicBezTo>
                  <a:pt x="43513" y="27288"/>
                  <a:pt x="43777" y="27565"/>
                  <a:pt x="44054" y="27777"/>
                </a:cubicBezTo>
                <a:cubicBezTo>
                  <a:pt x="44833" y="27671"/>
                  <a:pt x="45599" y="27565"/>
                  <a:pt x="46365" y="27513"/>
                </a:cubicBezTo>
                <a:cubicBezTo>
                  <a:pt x="46866" y="27288"/>
                  <a:pt x="47355" y="27182"/>
                  <a:pt x="47909" y="27182"/>
                </a:cubicBezTo>
                <a:lnTo>
                  <a:pt x="48345" y="27182"/>
                </a:lnTo>
                <a:cubicBezTo>
                  <a:pt x="48622" y="27116"/>
                  <a:pt x="48847" y="26958"/>
                  <a:pt x="49124" y="26958"/>
                </a:cubicBezTo>
                <a:cubicBezTo>
                  <a:pt x="49177" y="26958"/>
                  <a:pt x="49282" y="26958"/>
                  <a:pt x="49335" y="27011"/>
                </a:cubicBezTo>
                <a:cubicBezTo>
                  <a:pt x="49612" y="26958"/>
                  <a:pt x="49837" y="26958"/>
                  <a:pt x="50048" y="26958"/>
                </a:cubicBezTo>
                <a:cubicBezTo>
                  <a:pt x="50325" y="26958"/>
                  <a:pt x="50602" y="26958"/>
                  <a:pt x="50880" y="27116"/>
                </a:cubicBezTo>
                <a:cubicBezTo>
                  <a:pt x="51487" y="27011"/>
                  <a:pt x="52147" y="27011"/>
                  <a:pt x="52424" y="26245"/>
                </a:cubicBezTo>
                <a:cubicBezTo>
                  <a:pt x="52028" y="25532"/>
                  <a:pt x="51645" y="24806"/>
                  <a:pt x="51263" y="24093"/>
                </a:cubicBezTo>
                <a:cubicBezTo>
                  <a:pt x="51038" y="23658"/>
                  <a:pt x="50774" y="23275"/>
                  <a:pt x="50880" y="22720"/>
                </a:cubicBezTo>
                <a:cubicBezTo>
                  <a:pt x="50497" y="21902"/>
                  <a:pt x="50602" y="21017"/>
                  <a:pt x="50708" y="20133"/>
                </a:cubicBezTo>
                <a:lnTo>
                  <a:pt x="50708" y="19803"/>
                </a:lnTo>
                <a:cubicBezTo>
                  <a:pt x="50602" y="19143"/>
                  <a:pt x="50985" y="18271"/>
                  <a:pt x="50167" y="17822"/>
                </a:cubicBezTo>
                <a:cubicBezTo>
                  <a:pt x="50114" y="17822"/>
                  <a:pt x="49995" y="17770"/>
                  <a:pt x="49890" y="17770"/>
                </a:cubicBezTo>
                <a:cubicBezTo>
                  <a:pt x="48728" y="18377"/>
                  <a:pt x="48899" y="19526"/>
                  <a:pt x="48794" y="20582"/>
                </a:cubicBezTo>
                <a:cubicBezTo>
                  <a:pt x="48728" y="21242"/>
                  <a:pt x="48728" y="21836"/>
                  <a:pt x="48675" y="22562"/>
                </a:cubicBezTo>
                <a:cubicBezTo>
                  <a:pt x="48015" y="22166"/>
                  <a:pt x="47579" y="21730"/>
                  <a:pt x="47355" y="21123"/>
                </a:cubicBezTo>
                <a:lnTo>
                  <a:pt x="47249" y="21070"/>
                </a:lnTo>
                <a:lnTo>
                  <a:pt x="47249" y="20964"/>
                </a:lnTo>
                <a:cubicBezTo>
                  <a:pt x="44503" y="18377"/>
                  <a:pt x="41691" y="15789"/>
                  <a:pt x="38945" y="13149"/>
                </a:cubicBezTo>
                <a:cubicBezTo>
                  <a:pt x="38774" y="13043"/>
                  <a:pt x="38668" y="12991"/>
                  <a:pt x="38563" y="12872"/>
                </a:cubicBezTo>
                <a:cubicBezTo>
                  <a:pt x="37295" y="11935"/>
                  <a:pt x="36028" y="11010"/>
                  <a:pt x="34813" y="10126"/>
                </a:cubicBezTo>
                <a:cubicBezTo>
                  <a:pt x="34655" y="10020"/>
                  <a:pt x="34536" y="9901"/>
                  <a:pt x="34430" y="9849"/>
                </a:cubicBezTo>
                <a:cubicBezTo>
                  <a:pt x="33770" y="9690"/>
                  <a:pt x="33335" y="9189"/>
                  <a:pt x="32780" y="8753"/>
                </a:cubicBezTo>
                <a:lnTo>
                  <a:pt x="32833" y="8753"/>
                </a:lnTo>
                <a:lnTo>
                  <a:pt x="29374" y="6773"/>
                </a:lnTo>
                <a:cubicBezTo>
                  <a:pt x="28661" y="6548"/>
                  <a:pt x="28001" y="6218"/>
                  <a:pt x="27394" y="5783"/>
                </a:cubicBezTo>
                <a:cubicBezTo>
                  <a:pt x="26787" y="5611"/>
                  <a:pt x="26179" y="5334"/>
                  <a:pt x="25691" y="4898"/>
                </a:cubicBezTo>
                <a:cubicBezTo>
                  <a:pt x="24754" y="4621"/>
                  <a:pt x="23869" y="4344"/>
                  <a:pt x="23051" y="3750"/>
                </a:cubicBezTo>
                <a:cubicBezTo>
                  <a:pt x="22879" y="3684"/>
                  <a:pt x="22721" y="3631"/>
                  <a:pt x="22496" y="3631"/>
                </a:cubicBezTo>
                <a:cubicBezTo>
                  <a:pt x="21836" y="3472"/>
                  <a:pt x="21123" y="3353"/>
                  <a:pt x="20569" y="2918"/>
                </a:cubicBezTo>
                <a:cubicBezTo>
                  <a:pt x="18641" y="2363"/>
                  <a:pt x="16714" y="1875"/>
                  <a:pt x="14800" y="1320"/>
                </a:cubicBezTo>
                <a:cubicBezTo>
                  <a:pt x="12925" y="938"/>
                  <a:pt x="10998" y="779"/>
                  <a:pt x="9189" y="119"/>
                </a:cubicBezTo>
                <a:cubicBezTo>
                  <a:pt x="8687" y="53"/>
                  <a:pt x="8199" y="53"/>
                  <a:pt x="7697"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1114560" y="2048040"/>
            <a:ext cx="6905160" cy="1618920"/>
          </a:xfrm>
          <a:prstGeom prst="rect">
            <a:avLst/>
          </a:prstGeom>
          <a:noFill/>
          <a:ln w="0">
            <a:noFill/>
          </a:ln>
        </p:spPr>
        <p:txBody>
          <a:bodyPr lIns="91440" rIns="91440" tIns="91440" bIns="91440" anchor="b">
            <a:normAutofit/>
          </a:bodyPr>
          <a:p>
            <a:pPr indent="0" algn="ctr">
              <a:lnSpc>
                <a:spcPct val="100000"/>
              </a:lnSpc>
              <a:buNone/>
              <a:tabLst>
                <a:tab algn="l" pos="0"/>
              </a:tabLst>
            </a:pPr>
            <a:r>
              <a:rPr b="0" lang="en" sz="5500" spc="-1" strike="noStrike">
                <a:solidFill>
                  <a:schemeClr val="dk1"/>
                </a:solidFill>
                <a:latin typeface="Raleway Black"/>
                <a:ea typeface="Raleway Black"/>
              </a:rPr>
              <a:t>Implementation</a:t>
            </a:r>
            <a:endParaRPr b="0" lang="fr-FR" sz="5500" spc="-1" strike="noStrike">
              <a:solidFill>
                <a:schemeClr val="dk1"/>
              </a:solidFill>
              <a:latin typeface="Arial"/>
            </a:endParaRPr>
          </a:p>
        </p:txBody>
      </p:sp>
      <p:sp>
        <p:nvSpPr>
          <p:cNvPr id="188" name="PlaceHolder 2"/>
          <p:cNvSpPr>
            <a:spLocks noGrp="1"/>
          </p:cNvSpPr>
          <p:nvPr>
            <p:ph type="title"/>
          </p:nvPr>
        </p:nvSpPr>
        <p:spPr>
          <a:xfrm>
            <a:off x="3600360" y="905040"/>
            <a:ext cx="1942920" cy="914040"/>
          </a:xfrm>
          <a:prstGeom prst="rect">
            <a:avLst/>
          </a:prstGeom>
          <a:noFill/>
          <a:ln w="0">
            <a:noFill/>
          </a:ln>
        </p:spPr>
        <p:txBody>
          <a:bodyPr lIns="91440" rIns="91440" tIns="91440" bIns="91440" anchor="ctr">
            <a:normAutofit fontScale="51453"/>
          </a:bodyPr>
          <a:p>
            <a:pPr indent="0" algn="ctr">
              <a:lnSpc>
                <a:spcPct val="100000"/>
              </a:lnSpc>
              <a:buNone/>
              <a:tabLst>
                <a:tab algn="l" pos="0"/>
              </a:tabLst>
            </a:pPr>
            <a:r>
              <a:rPr b="0" lang="en" sz="9600" spc="-1" strike="noStrike">
                <a:solidFill>
                  <a:schemeClr val="dk2"/>
                </a:solidFill>
                <a:latin typeface="Raleway Black"/>
                <a:ea typeface="Raleway Black"/>
              </a:rPr>
              <a:t>02</a:t>
            </a:r>
            <a:endParaRPr b="0" lang="fr-FR" sz="9600" spc="-1" strike="noStrike">
              <a:solidFill>
                <a:schemeClr val="dk1"/>
              </a:solidFill>
              <a:latin typeface="Arial"/>
            </a:endParaRPr>
          </a:p>
        </p:txBody>
      </p:sp>
      <p:sp>
        <p:nvSpPr>
          <p:cNvPr id="189" name="PlaceHolder 3"/>
          <p:cNvSpPr>
            <a:spLocks noGrp="1"/>
          </p:cNvSpPr>
          <p:nvPr>
            <p:ph type="subTitle"/>
          </p:nvPr>
        </p:nvSpPr>
        <p:spPr>
          <a:xfrm>
            <a:off x="2038320" y="3648240"/>
            <a:ext cx="5067000" cy="371160"/>
          </a:xfrm>
          <a:prstGeom prst="rect">
            <a:avLst/>
          </a:prstGeom>
          <a:noFill/>
          <a:ln w="0">
            <a:noFill/>
          </a:ln>
        </p:spPr>
        <p:txBody>
          <a:bodyPr lIns="91440" rIns="91440" tIns="91440" bIns="91440" anchor="t">
            <a:normAutofit fontScale="80688"/>
          </a:bodyPr>
          <a:p>
            <a:pPr indent="0" algn="ctr">
              <a:buNone/>
            </a:pPr>
            <a:endParaRPr b="0" lang="en-US" sz="1600" spc="-1" strike="noStrike">
              <a:solidFill>
                <a:schemeClr val="dk1"/>
              </a:solidFill>
              <a:latin typeface="Archivo"/>
              <a:ea typeface="Archivo"/>
            </a:endParaRPr>
          </a:p>
        </p:txBody>
      </p:sp>
      <p:sp>
        <p:nvSpPr>
          <p:cNvPr id="190" name="Google Shape;310;p39"/>
          <p:cNvSpPr/>
          <p:nvPr/>
        </p:nvSpPr>
        <p:spPr>
          <a:xfrm>
            <a:off x="2622240" y="4061160"/>
            <a:ext cx="3899160" cy="79560"/>
          </a:xfrm>
          <a:custGeom>
            <a:avLst/>
            <a:gdLst>
              <a:gd name="textAreaLeft" fmla="*/ 0 w 3899160"/>
              <a:gd name="textAreaRight" fmla="*/ 3899520 w 3899160"/>
              <a:gd name="textAreaTop" fmla="*/ 0 h 79560"/>
              <a:gd name="textAreaBottom" fmla="*/ 79920 h 79560"/>
            </a:gdLst>
            <a:ahLst/>
            <a:rect l="textAreaLeft" t="textAreaTop" r="textAreaRight" b="textAreaBottom"/>
            <a:pathLst>
              <a:path w="2928" h="86">
                <a:moveTo>
                  <a:pt x="144" y="86"/>
                </a:moveTo>
                <a:cubicBezTo>
                  <a:pt x="99" y="86"/>
                  <a:pt x="53" y="86"/>
                  <a:pt x="8" y="86"/>
                </a:cubicBezTo>
                <a:cubicBezTo>
                  <a:pt x="3" y="86"/>
                  <a:pt x="0" y="83"/>
                  <a:pt x="0" y="78"/>
                </a:cubicBezTo>
                <a:cubicBezTo>
                  <a:pt x="0" y="74"/>
                  <a:pt x="4" y="70"/>
                  <a:pt x="8" y="70"/>
                </a:cubicBezTo>
                <a:cubicBezTo>
                  <a:pt x="8" y="70"/>
                  <a:pt x="8" y="70"/>
                  <a:pt x="8" y="70"/>
                </a:cubicBezTo>
                <a:cubicBezTo>
                  <a:pt x="53" y="70"/>
                  <a:pt x="99" y="70"/>
                  <a:pt x="144" y="70"/>
                </a:cubicBezTo>
                <a:cubicBezTo>
                  <a:pt x="1066" y="70"/>
                  <a:pt x="1999" y="47"/>
                  <a:pt x="2919" y="0"/>
                </a:cubicBezTo>
                <a:cubicBezTo>
                  <a:pt x="2924" y="0"/>
                  <a:pt x="2927" y="3"/>
                  <a:pt x="2928" y="8"/>
                </a:cubicBezTo>
                <a:cubicBezTo>
                  <a:pt x="2928" y="12"/>
                  <a:pt x="2925" y="16"/>
                  <a:pt x="2920" y="16"/>
                </a:cubicBezTo>
                <a:cubicBezTo>
                  <a:pt x="2000" y="63"/>
                  <a:pt x="1067" y="86"/>
                  <a:pt x="144" y="86"/>
                </a:cubicBezTo>
                <a:close/>
              </a:path>
            </a:pathLst>
          </a:custGeom>
          <a:solidFill>
            <a:schemeClr val="dk2"/>
          </a:solidFill>
          <a:ln w="9525">
            <a:solidFill>
              <a:srgbClr val="495cff"/>
            </a:solidFill>
            <a:round/>
          </a:ln>
        </p:spPr>
        <p:style>
          <a:lnRef idx="0"/>
          <a:fillRef idx="0"/>
          <a:effectRef idx="0"/>
          <a:fontRef idx="minor"/>
        </p:style>
        <p:txBody>
          <a:bodyPr lIns="68400" rIns="68400" tIns="34200" bIns="34200" anchor="t">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PlaceHolder 1"/>
          <p:cNvSpPr>
            <a:spLocks noGrp="1"/>
          </p:cNvSpPr>
          <p:nvPr>
            <p:ph type="title"/>
          </p:nvPr>
        </p:nvSpPr>
        <p:spPr>
          <a:xfrm>
            <a:off x="762120" y="1486080"/>
            <a:ext cx="4142880" cy="571320"/>
          </a:xfrm>
          <a:prstGeom prst="rect">
            <a:avLst/>
          </a:prstGeom>
          <a:noFill/>
          <a:ln w="0">
            <a:noFill/>
          </a:ln>
        </p:spPr>
        <p:txBody>
          <a:bodyPr lIns="91440" rIns="91440" tIns="91440" bIns="91440" anchor="b">
            <a:normAutofit fontScale="54273"/>
          </a:bodyPr>
          <a:p>
            <a:pPr indent="0">
              <a:lnSpc>
                <a:spcPct val="100000"/>
              </a:lnSpc>
              <a:buNone/>
              <a:tabLst>
                <a:tab algn="l" pos="0"/>
              </a:tabLst>
            </a:pPr>
            <a:r>
              <a:rPr b="0" lang="en" sz="3500" spc="-1" strike="noStrike">
                <a:solidFill>
                  <a:schemeClr val="dk1"/>
                </a:solidFill>
                <a:latin typeface="Raleway Black"/>
                <a:ea typeface="Raleway Black"/>
              </a:rPr>
              <a:t>Design and construction of charging roads</a:t>
            </a:r>
            <a:endParaRPr b="0" lang="fr-FR" sz="3500" spc="-1" strike="noStrike">
              <a:solidFill>
                <a:schemeClr val="dk1"/>
              </a:solidFill>
              <a:latin typeface="Arial"/>
            </a:endParaRPr>
          </a:p>
        </p:txBody>
      </p:sp>
      <p:sp>
        <p:nvSpPr>
          <p:cNvPr id="192" name="PlaceHolder 2"/>
          <p:cNvSpPr>
            <a:spLocks noGrp="1"/>
          </p:cNvSpPr>
          <p:nvPr>
            <p:ph type="subTitle"/>
          </p:nvPr>
        </p:nvSpPr>
        <p:spPr>
          <a:xfrm>
            <a:off x="762120" y="1990800"/>
            <a:ext cx="4142880" cy="1837800"/>
          </a:xfrm>
          <a:prstGeom prst="rect">
            <a:avLst/>
          </a:prstGeom>
          <a:noFill/>
          <a:ln w="0">
            <a:noFill/>
          </a:ln>
        </p:spPr>
        <p:txBody>
          <a:bodyPr lIns="91440" rIns="91440" tIns="91440" bIns="91440" anchor="t">
            <a:normAutofit fontScale="93550"/>
          </a:bodyPr>
          <a:p>
            <a:pPr marL="457200" indent="-314280">
              <a:lnSpc>
                <a:spcPct val="100000"/>
              </a:lnSpc>
              <a:buNone/>
              <a:tabLst>
                <a:tab algn="l" pos="0"/>
              </a:tabLst>
            </a:pPr>
            <a:r>
              <a:rPr b="0" lang="en" sz="1400" spc="-1" strike="noStrike">
                <a:solidFill>
                  <a:schemeClr val="dk1"/>
                </a:solidFill>
                <a:latin typeface="Archivo"/>
                <a:ea typeface="Archivo"/>
              </a:rPr>
              <a:t>The design and construction of charging roads involve embedding charging infrastructure beneath the road surface. Engineers must consider factors such as load-bearing capacities, environmental impact, and seamless integration with traffic systems. This approach requires collaboration between urban planners, civil engineers, and technology developers to ensure that the roads are safe, efficient, and environmentally friendly.</a:t>
            </a:r>
            <a:endParaRPr b="0" lang="en-US" sz="1400" spc="-1" strike="noStrike">
              <a:solidFill>
                <a:srgbClr val="000000"/>
              </a:solidFill>
              <a:latin typeface="OpenSymbol"/>
            </a:endParaRPr>
          </a:p>
        </p:txBody>
      </p:sp>
      <p:pic>
        <p:nvPicPr>
          <p:cNvPr id="193" name="Google Shape;794;p68" descr=""/>
          <p:cNvPicPr/>
          <p:nvPr/>
        </p:nvPicPr>
        <p:blipFill>
          <a:blip r:embed="rId1"/>
          <a:srcRect l="43775" t="0" r="7478" b="0"/>
          <a:stretch/>
        </p:blipFill>
        <p:spPr>
          <a:xfrm>
            <a:off x="5344560" y="-14760"/>
            <a:ext cx="3799080" cy="5194800"/>
          </a:xfrm>
          <a:prstGeom prst="rect">
            <a:avLst/>
          </a:prstGeom>
          <a:ln w="0">
            <a:noFill/>
          </a:ln>
        </p:spPr>
      </p:pic>
      <p:sp>
        <p:nvSpPr>
          <p:cNvPr id="194" name="Google Shape;795;p68"/>
          <p:cNvSpPr/>
          <p:nvPr/>
        </p:nvSpPr>
        <p:spPr>
          <a:xfrm flipH="1" rot="14955000">
            <a:off x="6215760" y="3619800"/>
            <a:ext cx="615240" cy="325800"/>
          </a:xfrm>
          <a:custGeom>
            <a:avLst/>
            <a:gdLst>
              <a:gd name="textAreaLeft" fmla="*/ -360 w 615240"/>
              <a:gd name="textAreaRight" fmla="*/ 615240 w 615240"/>
              <a:gd name="textAreaTop" fmla="*/ 0 h 325800"/>
              <a:gd name="textAreaBottom" fmla="*/ 326160 h 325800"/>
            </a:gdLst>
            <a:ahLst/>
            <a:rect l="textAreaLeft" t="textAreaTop" r="textAreaRight" b="textAreaBottom"/>
            <a:pathLst>
              <a:path w="52425" h="27777">
                <a:moveTo>
                  <a:pt x="7697" y="0"/>
                </a:moveTo>
                <a:cubicBezTo>
                  <a:pt x="7473" y="119"/>
                  <a:pt x="7314" y="172"/>
                  <a:pt x="7143" y="172"/>
                </a:cubicBezTo>
                <a:cubicBezTo>
                  <a:pt x="6879" y="172"/>
                  <a:pt x="6654" y="119"/>
                  <a:pt x="6430" y="53"/>
                </a:cubicBezTo>
                <a:cubicBezTo>
                  <a:pt x="6100" y="172"/>
                  <a:pt x="5770" y="172"/>
                  <a:pt x="5440" y="172"/>
                </a:cubicBezTo>
                <a:cubicBezTo>
                  <a:pt x="5228" y="172"/>
                  <a:pt x="4951" y="172"/>
                  <a:pt x="4727" y="119"/>
                </a:cubicBezTo>
                <a:cubicBezTo>
                  <a:pt x="4450" y="172"/>
                  <a:pt x="4238" y="277"/>
                  <a:pt x="3961" y="277"/>
                </a:cubicBezTo>
                <a:cubicBezTo>
                  <a:pt x="3790" y="277"/>
                  <a:pt x="3631" y="225"/>
                  <a:pt x="3459" y="119"/>
                </a:cubicBezTo>
                <a:cubicBezTo>
                  <a:pt x="2918" y="277"/>
                  <a:pt x="2364" y="449"/>
                  <a:pt x="1756" y="608"/>
                </a:cubicBezTo>
                <a:cubicBezTo>
                  <a:pt x="1268" y="1162"/>
                  <a:pt x="212" y="832"/>
                  <a:pt x="1" y="1769"/>
                </a:cubicBezTo>
                <a:cubicBezTo>
                  <a:pt x="53" y="2258"/>
                  <a:pt x="383" y="2641"/>
                  <a:pt x="819" y="2918"/>
                </a:cubicBezTo>
                <a:cubicBezTo>
                  <a:pt x="1202" y="2918"/>
                  <a:pt x="1651" y="2865"/>
                  <a:pt x="2086" y="2865"/>
                </a:cubicBezTo>
                <a:cubicBezTo>
                  <a:pt x="2311" y="2759"/>
                  <a:pt x="2588" y="2588"/>
                  <a:pt x="2852" y="2588"/>
                </a:cubicBezTo>
                <a:cubicBezTo>
                  <a:pt x="2918" y="2588"/>
                  <a:pt x="3024" y="2641"/>
                  <a:pt x="3077" y="2641"/>
                </a:cubicBezTo>
                <a:cubicBezTo>
                  <a:pt x="3459" y="2588"/>
                  <a:pt x="3790" y="2535"/>
                  <a:pt x="4172" y="2535"/>
                </a:cubicBezTo>
                <a:cubicBezTo>
                  <a:pt x="4397" y="2535"/>
                  <a:pt x="4568" y="2588"/>
                  <a:pt x="4780" y="2641"/>
                </a:cubicBezTo>
                <a:cubicBezTo>
                  <a:pt x="5110" y="2535"/>
                  <a:pt x="5387" y="2482"/>
                  <a:pt x="5717" y="2482"/>
                </a:cubicBezTo>
                <a:cubicBezTo>
                  <a:pt x="5994" y="2482"/>
                  <a:pt x="6219" y="2535"/>
                  <a:pt x="6483" y="2588"/>
                </a:cubicBezTo>
                <a:cubicBezTo>
                  <a:pt x="6707" y="2535"/>
                  <a:pt x="6931" y="2482"/>
                  <a:pt x="7143" y="2482"/>
                </a:cubicBezTo>
                <a:cubicBezTo>
                  <a:pt x="7420" y="2482"/>
                  <a:pt x="7750" y="2535"/>
                  <a:pt x="8027" y="2641"/>
                </a:cubicBezTo>
                <a:lnTo>
                  <a:pt x="8357" y="2641"/>
                </a:lnTo>
                <a:cubicBezTo>
                  <a:pt x="9123" y="2641"/>
                  <a:pt x="9849" y="2693"/>
                  <a:pt x="10562" y="3089"/>
                </a:cubicBezTo>
                <a:cubicBezTo>
                  <a:pt x="11658" y="3195"/>
                  <a:pt x="12872" y="3142"/>
                  <a:pt x="13915" y="3684"/>
                </a:cubicBezTo>
                <a:cubicBezTo>
                  <a:pt x="15183" y="3908"/>
                  <a:pt x="16450" y="4132"/>
                  <a:pt x="17598" y="4792"/>
                </a:cubicBezTo>
                <a:lnTo>
                  <a:pt x="18311" y="4792"/>
                </a:lnTo>
                <a:cubicBezTo>
                  <a:pt x="18536" y="4792"/>
                  <a:pt x="18760" y="4845"/>
                  <a:pt x="18866" y="5070"/>
                </a:cubicBezTo>
                <a:cubicBezTo>
                  <a:pt x="19631" y="5334"/>
                  <a:pt x="20344" y="5558"/>
                  <a:pt x="21123" y="5783"/>
                </a:cubicBezTo>
                <a:lnTo>
                  <a:pt x="21229" y="5783"/>
                </a:lnTo>
                <a:cubicBezTo>
                  <a:pt x="21400" y="5783"/>
                  <a:pt x="21559" y="5888"/>
                  <a:pt x="21665" y="5994"/>
                </a:cubicBezTo>
                <a:cubicBezTo>
                  <a:pt x="22219" y="6113"/>
                  <a:pt x="22826" y="6165"/>
                  <a:pt x="23209" y="6720"/>
                </a:cubicBezTo>
                <a:cubicBezTo>
                  <a:pt x="24146" y="6825"/>
                  <a:pt x="25031" y="7156"/>
                  <a:pt x="25744" y="7763"/>
                </a:cubicBezTo>
                <a:cubicBezTo>
                  <a:pt x="26510" y="7974"/>
                  <a:pt x="27170" y="8304"/>
                  <a:pt x="27777" y="8806"/>
                </a:cubicBezTo>
                <a:cubicBezTo>
                  <a:pt x="28490" y="9030"/>
                  <a:pt x="29150" y="9241"/>
                  <a:pt x="29652" y="9901"/>
                </a:cubicBezTo>
                <a:cubicBezTo>
                  <a:pt x="30193" y="9954"/>
                  <a:pt x="30642" y="10126"/>
                  <a:pt x="30906" y="10562"/>
                </a:cubicBezTo>
                <a:cubicBezTo>
                  <a:pt x="31513" y="10680"/>
                  <a:pt x="31896" y="11063"/>
                  <a:pt x="32292" y="11446"/>
                </a:cubicBezTo>
                <a:lnTo>
                  <a:pt x="32397" y="11446"/>
                </a:lnTo>
                <a:lnTo>
                  <a:pt x="32397" y="11552"/>
                </a:lnTo>
                <a:cubicBezTo>
                  <a:pt x="33110" y="11723"/>
                  <a:pt x="33546" y="12212"/>
                  <a:pt x="34048" y="12661"/>
                </a:cubicBezTo>
                <a:cubicBezTo>
                  <a:pt x="34048" y="12661"/>
                  <a:pt x="34100" y="12713"/>
                  <a:pt x="34153" y="12713"/>
                </a:cubicBezTo>
                <a:cubicBezTo>
                  <a:pt x="34866" y="12991"/>
                  <a:pt x="35421" y="13532"/>
                  <a:pt x="36028" y="14086"/>
                </a:cubicBezTo>
                <a:lnTo>
                  <a:pt x="36081" y="14086"/>
                </a:lnTo>
                <a:lnTo>
                  <a:pt x="36081" y="14192"/>
                </a:lnTo>
                <a:cubicBezTo>
                  <a:pt x="37295" y="14747"/>
                  <a:pt x="38114" y="15684"/>
                  <a:pt x="39051" y="16555"/>
                </a:cubicBezTo>
                <a:cubicBezTo>
                  <a:pt x="39381" y="16674"/>
                  <a:pt x="39658" y="16885"/>
                  <a:pt x="39817" y="17281"/>
                </a:cubicBezTo>
                <a:cubicBezTo>
                  <a:pt x="41586" y="18535"/>
                  <a:pt x="43236" y="20027"/>
                  <a:pt x="44662" y="21783"/>
                </a:cubicBezTo>
                <a:cubicBezTo>
                  <a:pt x="44767" y="21902"/>
                  <a:pt x="44886" y="22007"/>
                  <a:pt x="44939" y="22060"/>
                </a:cubicBezTo>
                <a:cubicBezTo>
                  <a:pt x="45599" y="22667"/>
                  <a:pt x="46259" y="23222"/>
                  <a:pt x="46642" y="23988"/>
                </a:cubicBezTo>
                <a:lnTo>
                  <a:pt x="46642" y="24040"/>
                </a:lnTo>
                <a:cubicBezTo>
                  <a:pt x="46642" y="24318"/>
                  <a:pt x="46972" y="24753"/>
                  <a:pt x="46312" y="24872"/>
                </a:cubicBezTo>
                <a:cubicBezTo>
                  <a:pt x="45824" y="24925"/>
                  <a:pt x="45322" y="25136"/>
                  <a:pt x="44833" y="25255"/>
                </a:cubicBezTo>
                <a:cubicBezTo>
                  <a:pt x="44173" y="25743"/>
                  <a:pt x="43183" y="25968"/>
                  <a:pt x="43289" y="27064"/>
                </a:cubicBezTo>
                <a:cubicBezTo>
                  <a:pt x="43513" y="27288"/>
                  <a:pt x="43777" y="27565"/>
                  <a:pt x="44054" y="27777"/>
                </a:cubicBezTo>
                <a:cubicBezTo>
                  <a:pt x="44833" y="27671"/>
                  <a:pt x="45599" y="27565"/>
                  <a:pt x="46365" y="27513"/>
                </a:cubicBezTo>
                <a:cubicBezTo>
                  <a:pt x="46866" y="27288"/>
                  <a:pt x="47355" y="27182"/>
                  <a:pt x="47909" y="27182"/>
                </a:cubicBezTo>
                <a:lnTo>
                  <a:pt x="48345" y="27182"/>
                </a:lnTo>
                <a:cubicBezTo>
                  <a:pt x="48622" y="27116"/>
                  <a:pt x="48847" y="26958"/>
                  <a:pt x="49124" y="26958"/>
                </a:cubicBezTo>
                <a:cubicBezTo>
                  <a:pt x="49177" y="26958"/>
                  <a:pt x="49282" y="26958"/>
                  <a:pt x="49335" y="27011"/>
                </a:cubicBezTo>
                <a:cubicBezTo>
                  <a:pt x="49612" y="26958"/>
                  <a:pt x="49837" y="26958"/>
                  <a:pt x="50048" y="26958"/>
                </a:cubicBezTo>
                <a:cubicBezTo>
                  <a:pt x="50325" y="26958"/>
                  <a:pt x="50602" y="26958"/>
                  <a:pt x="50880" y="27116"/>
                </a:cubicBezTo>
                <a:cubicBezTo>
                  <a:pt x="51487" y="27011"/>
                  <a:pt x="52147" y="27011"/>
                  <a:pt x="52424" y="26245"/>
                </a:cubicBezTo>
                <a:cubicBezTo>
                  <a:pt x="52028" y="25532"/>
                  <a:pt x="51645" y="24806"/>
                  <a:pt x="51263" y="24093"/>
                </a:cubicBezTo>
                <a:cubicBezTo>
                  <a:pt x="51038" y="23658"/>
                  <a:pt x="50774" y="23275"/>
                  <a:pt x="50880" y="22720"/>
                </a:cubicBezTo>
                <a:cubicBezTo>
                  <a:pt x="50497" y="21902"/>
                  <a:pt x="50602" y="21017"/>
                  <a:pt x="50708" y="20133"/>
                </a:cubicBezTo>
                <a:lnTo>
                  <a:pt x="50708" y="19803"/>
                </a:lnTo>
                <a:cubicBezTo>
                  <a:pt x="50602" y="19143"/>
                  <a:pt x="50985" y="18271"/>
                  <a:pt x="50167" y="17822"/>
                </a:cubicBezTo>
                <a:cubicBezTo>
                  <a:pt x="50114" y="17822"/>
                  <a:pt x="49995" y="17770"/>
                  <a:pt x="49890" y="17770"/>
                </a:cubicBezTo>
                <a:cubicBezTo>
                  <a:pt x="48728" y="18377"/>
                  <a:pt x="48899" y="19526"/>
                  <a:pt x="48794" y="20582"/>
                </a:cubicBezTo>
                <a:cubicBezTo>
                  <a:pt x="48728" y="21242"/>
                  <a:pt x="48728" y="21836"/>
                  <a:pt x="48675" y="22562"/>
                </a:cubicBezTo>
                <a:cubicBezTo>
                  <a:pt x="48015" y="22166"/>
                  <a:pt x="47579" y="21730"/>
                  <a:pt x="47355" y="21123"/>
                </a:cubicBezTo>
                <a:lnTo>
                  <a:pt x="47249" y="21070"/>
                </a:lnTo>
                <a:lnTo>
                  <a:pt x="47249" y="20964"/>
                </a:lnTo>
                <a:cubicBezTo>
                  <a:pt x="44503" y="18377"/>
                  <a:pt x="41691" y="15789"/>
                  <a:pt x="38945" y="13149"/>
                </a:cubicBezTo>
                <a:cubicBezTo>
                  <a:pt x="38774" y="13043"/>
                  <a:pt x="38668" y="12991"/>
                  <a:pt x="38563" y="12872"/>
                </a:cubicBezTo>
                <a:cubicBezTo>
                  <a:pt x="37295" y="11935"/>
                  <a:pt x="36028" y="11010"/>
                  <a:pt x="34813" y="10126"/>
                </a:cubicBezTo>
                <a:cubicBezTo>
                  <a:pt x="34655" y="10020"/>
                  <a:pt x="34536" y="9901"/>
                  <a:pt x="34430" y="9849"/>
                </a:cubicBezTo>
                <a:cubicBezTo>
                  <a:pt x="33770" y="9690"/>
                  <a:pt x="33335" y="9189"/>
                  <a:pt x="32780" y="8753"/>
                </a:cubicBezTo>
                <a:lnTo>
                  <a:pt x="32833" y="8753"/>
                </a:lnTo>
                <a:lnTo>
                  <a:pt x="29374" y="6773"/>
                </a:lnTo>
                <a:cubicBezTo>
                  <a:pt x="28661" y="6548"/>
                  <a:pt x="28001" y="6218"/>
                  <a:pt x="27394" y="5783"/>
                </a:cubicBezTo>
                <a:cubicBezTo>
                  <a:pt x="26787" y="5611"/>
                  <a:pt x="26179" y="5334"/>
                  <a:pt x="25691" y="4898"/>
                </a:cubicBezTo>
                <a:cubicBezTo>
                  <a:pt x="24754" y="4621"/>
                  <a:pt x="23869" y="4344"/>
                  <a:pt x="23051" y="3750"/>
                </a:cubicBezTo>
                <a:cubicBezTo>
                  <a:pt x="22879" y="3684"/>
                  <a:pt x="22721" y="3631"/>
                  <a:pt x="22496" y="3631"/>
                </a:cubicBezTo>
                <a:cubicBezTo>
                  <a:pt x="21836" y="3472"/>
                  <a:pt x="21123" y="3353"/>
                  <a:pt x="20569" y="2918"/>
                </a:cubicBezTo>
                <a:cubicBezTo>
                  <a:pt x="18641" y="2363"/>
                  <a:pt x="16714" y="1875"/>
                  <a:pt x="14800" y="1320"/>
                </a:cubicBezTo>
                <a:cubicBezTo>
                  <a:pt x="12925" y="938"/>
                  <a:pt x="10998" y="779"/>
                  <a:pt x="9189" y="119"/>
                </a:cubicBezTo>
                <a:cubicBezTo>
                  <a:pt x="8687" y="53"/>
                  <a:pt x="8199" y="53"/>
                  <a:pt x="7697" y="0"/>
                </a:cubicBezTo>
                <a:close/>
              </a:path>
            </a:pathLst>
          </a:custGeom>
          <a:solidFill>
            <a:schemeClr val="dk2"/>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PlaceHolder 1"/>
          <p:cNvSpPr>
            <a:spLocks noGrp="1"/>
          </p:cNvSpPr>
          <p:nvPr>
            <p:ph type="title"/>
          </p:nvPr>
        </p:nvSpPr>
        <p:spPr>
          <a:xfrm>
            <a:off x="857160" y="1486080"/>
            <a:ext cx="7429320" cy="1285560"/>
          </a:xfrm>
          <a:prstGeom prst="rect">
            <a:avLst/>
          </a:prstGeom>
          <a:noFill/>
          <a:ln w="0">
            <a:noFill/>
          </a:ln>
        </p:spPr>
        <p:txBody>
          <a:bodyPr lIns="91440" rIns="91440" tIns="91440" bIns="91440" anchor="b">
            <a:normAutofit fontScale="79594" lnSpcReduction="10000"/>
          </a:bodyPr>
          <a:p>
            <a:pPr indent="0" algn="ctr">
              <a:lnSpc>
                <a:spcPct val="100000"/>
              </a:lnSpc>
              <a:buNone/>
              <a:tabLst>
                <a:tab algn="l" pos="0"/>
              </a:tabLst>
            </a:pPr>
            <a:r>
              <a:rPr b="0" lang="en" sz="5000" spc="-1" strike="noStrike">
                <a:solidFill>
                  <a:schemeClr val="dk1"/>
                </a:solidFill>
                <a:latin typeface="Raleway Black"/>
                <a:ea typeface="Raleway Black"/>
              </a:rPr>
              <a:t>Integration with existing road systems</a:t>
            </a:r>
            <a:endParaRPr b="0" lang="fr-FR" sz="5000" spc="-1" strike="noStrike">
              <a:solidFill>
                <a:schemeClr val="dk1"/>
              </a:solidFill>
              <a:latin typeface="Arial"/>
            </a:endParaRPr>
          </a:p>
        </p:txBody>
      </p:sp>
      <p:sp>
        <p:nvSpPr>
          <p:cNvPr id="196" name="PlaceHolder 2"/>
          <p:cNvSpPr>
            <a:spLocks noGrp="1"/>
          </p:cNvSpPr>
          <p:nvPr>
            <p:ph type="subTitle"/>
          </p:nvPr>
        </p:nvSpPr>
        <p:spPr>
          <a:xfrm>
            <a:off x="857160" y="2771640"/>
            <a:ext cx="7429320" cy="1133280"/>
          </a:xfrm>
          <a:prstGeom prst="rect">
            <a:avLst/>
          </a:prstGeom>
          <a:noFill/>
          <a:ln w="0">
            <a:noFill/>
          </a:ln>
        </p:spPr>
        <p:txBody>
          <a:bodyPr lIns="91440" rIns="91440" tIns="91440" bIns="91440" anchor="t">
            <a:normAutofit fontScale="97835" lnSpcReduction="10000"/>
          </a:bodyPr>
          <a:p>
            <a:pPr indent="0" algn="ctr">
              <a:lnSpc>
                <a:spcPct val="100000"/>
              </a:lnSpc>
              <a:buNone/>
              <a:tabLst>
                <a:tab algn="l" pos="0"/>
              </a:tabLst>
            </a:pPr>
            <a:r>
              <a:rPr b="0" lang="en" sz="1400" spc="-1" strike="noStrike">
                <a:solidFill>
                  <a:schemeClr val="dk1"/>
                </a:solidFill>
                <a:latin typeface="Archivo"/>
                <a:ea typeface="Archivo"/>
              </a:rPr>
              <a:t>Integrating wireless charging technology with existing road systems poses challenges, including retrofitting current infrastructures and addressing the legalities of public space usage. Solutions typically involve phased approaches to construction and testing, ensuring minimal disruption to daily traffic. Additionally, technology must be compatible with various vehicle models to provide universal access.</a:t>
            </a:r>
            <a:endParaRPr b="0" lang="en-US" sz="1400" spc="-1" strike="noStrike">
              <a:solidFill>
                <a:srgbClr val="000000"/>
              </a:solidFill>
              <a:latin typeface="OpenSymbol"/>
            </a:endParaRPr>
          </a:p>
        </p:txBody>
      </p:sp>
      <p:sp>
        <p:nvSpPr>
          <p:cNvPr id="197" name="Google Shape;317;p40"/>
          <p:cNvSpPr/>
          <p:nvPr/>
        </p:nvSpPr>
        <p:spPr>
          <a:xfrm>
            <a:off x="1014480" y="2664720"/>
            <a:ext cx="7273080" cy="79560"/>
          </a:xfrm>
          <a:custGeom>
            <a:avLst/>
            <a:gdLst>
              <a:gd name="textAreaLeft" fmla="*/ 0 w 7273080"/>
              <a:gd name="textAreaRight" fmla="*/ 7273440 w 7273080"/>
              <a:gd name="textAreaTop" fmla="*/ 0 h 79560"/>
              <a:gd name="textAreaBottom" fmla="*/ 79920 h 79560"/>
            </a:gdLst>
            <a:ahLst/>
            <a:rect l="textAreaLeft" t="textAreaTop" r="textAreaRight" b="textAreaBottom"/>
            <a:pathLst>
              <a:path w="2928" h="86">
                <a:moveTo>
                  <a:pt x="144" y="86"/>
                </a:moveTo>
                <a:cubicBezTo>
                  <a:pt x="99" y="86"/>
                  <a:pt x="53" y="86"/>
                  <a:pt x="8" y="86"/>
                </a:cubicBezTo>
                <a:cubicBezTo>
                  <a:pt x="3" y="86"/>
                  <a:pt x="0" y="83"/>
                  <a:pt x="0" y="78"/>
                </a:cubicBezTo>
                <a:cubicBezTo>
                  <a:pt x="0" y="74"/>
                  <a:pt x="4" y="70"/>
                  <a:pt x="8" y="70"/>
                </a:cubicBezTo>
                <a:cubicBezTo>
                  <a:pt x="8" y="70"/>
                  <a:pt x="8" y="70"/>
                  <a:pt x="8" y="70"/>
                </a:cubicBezTo>
                <a:cubicBezTo>
                  <a:pt x="53" y="70"/>
                  <a:pt x="99" y="70"/>
                  <a:pt x="144" y="70"/>
                </a:cubicBezTo>
                <a:cubicBezTo>
                  <a:pt x="1066" y="70"/>
                  <a:pt x="1999" y="47"/>
                  <a:pt x="2919" y="0"/>
                </a:cubicBezTo>
                <a:cubicBezTo>
                  <a:pt x="2924" y="0"/>
                  <a:pt x="2927" y="3"/>
                  <a:pt x="2928" y="8"/>
                </a:cubicBezTo>
                <a:cubicBezTo>
                  <a:pt x="2928" y="12"/>
                  <a:pt x="2925" y="16"/>
                  <a:pt x="2920" y="16"/>
                </a:cubicBezTo>
                <a:cubicBezTo>
                  <a:pt x="2000" y="63"/>
                  <a:pt x="1067" y="86"/>
                  <a:pt x="144" y="86"/>
                </a:cubicBezTo>
                <a:close/>
              </a:path>
            </a:pathLst>
          </a:custGeom>
          <a:solidFill>
            <a:schemeClr val="dk2"/>
          </a:solidFill>
          <a:ln w="9525">
            <a:solidFill>
              <a:srgbClr val="495cff"/>
            </a:solidFill>
            <a:round/>
          </a:ln>
        </p:spPr>
        <p:style>
          <a:lnRef idx="0"/>
          <a:fillRef idx="0"/>
          <a:effectRef idx="0"/>
          <a:fontRef idx="minor"/>
        </p:style>
        <p:txBody>
          <a:bodyPr lIns="68400" rIns="68400" tIns="34200" bIns="34200" anchor="t">
            <a:noAutofit/>
          </a:bodyPr>
          <a:p>
            <a:pPr defTabSz="914400">
              <a:lnSpc>
                <a:spcPct val="100000"/>
              </a:lnSpc>
              <a:tabLst>
                <a:tab algn="l" pos="0"/>
              </a:tabLst>
            </a:pPr>
            <a:endParaRPr b="0" lang="en-US" sz="18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5.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6.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7.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8.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9.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0.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Origins of Urban Legends by Slidesgo">
  <a:themeElements>
    <a:clrScheme name="Simple Light">
      <a:dk1>
        <a:srgbClr val="191919"/>
      </a:dk1>
      <a:lt1>
        <a:srgbClr val="ffffff"/>
      </a:lt1>
      <a:dk2>
        <a:srgbClr val="495cff"/>
      </a:dk2>
      <a:lt2>
        <a:srgbClr val="ffb4e7"/>
      </a:lt2>
      <a:accent1>
        <a:srgbClr val="ff7001"/>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LibreOffice/7.6.7.2$Linux_X86_64 LibreOffice_project/60$Build-2</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2025-03-04T03:03:19Z</dcterms:created>
  <dc:creator>Unknown Creator</dc:creator>
  <dc:description/>
  <dc:language>en-US</dc:language>
  <cp:lastModifiedBy>Unknown Creator</cp:lastModifiedBy>
  <dcterms:modified xsi:type="dcterms:W3CDTF">2025-03-04T03:03:19Z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